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Access and Query Task Force</a:t>
            </a:r>
            <a:br>
              <a:rPr lang="en-GB" dirty="0" smtClean="0"/>
            </a:br>
            <a:r>
              <a:rPr lang="en-GB" dirty="0" smtClean="0"/>
              <a:t>Status at F2F1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Simon Miles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WG agreed to use the report of the W3C incubator group on provenance as a starting point for discussing access and query of provenance</a:t>
            </a:r>
          </a:p>
          <a:p>
            <a:r>
              <a:rPr lang="en-GB" dirty="0" smtClean="0"/>
              <a:t>This refers to:</a:t>
            </a:r>
          </a:p>
          <a:p>
            <a:pPr lvl="1"/>
            <a:r>
              <a:rPr lang="en-GB" dirty="0" smtClean="0"/>
              <a:t>Passing provenance of resource state representations via HTTP by value,  by reference,  or mixed</a:t>
            </a:r>
          </a:p>
          <a:p>
            <a:pPr lvl="1"/>
            <a:r>
              <a:rPr lang="en-GB" dirty="0" smtClean="0"/>
              <a:t>Embedding provenance or references to it in HTTP messages, or in HTML, RDF or other representations supporting embedded metadata</a:t>
            </a:r>
          </a:p>
          <a:p>
            <a:pPr lvl="1"/>
            <a:r>
              <a:rPr lang="en-GB" dirty="0" smtClean="0"/>
              <a:t>Negotiation over the kind, granularity and form of provenance they receive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for F2F1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 the first F2F, we solicited proposals to address two provenance access questions</a:t>
            </a:r>
          </a:p>
          <a:p>
            <a:r>
              <a:rPr lang="en-GB" dirty="0" smtClean="0"/>
              <a:t>Because they were inspired by the XG report, they made particular assumptions about the form of access information</a:t>
            </a:r>
          </a:p>
          <a:p>
            <a:r>
              <a:rPr lang="en-GB" dirty="0" smtClean="0"/>
              <a:t>The proposals did not all share the same initial assumptions, and so the questions were generalised to reflect this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Given information regarding where to access data on the provenance of a resource state representation, what form does that information take and how do we obtain </a:t>
            </a:r>
            <a:r>
              <a:rPr lang="en-GB" dirty="0" smtClean="0"/>
              <a:t>the </a:t>
            </a:r>
            <a:r>
              <a:rPr lang="en-GB" dirty="0" smtClean="0"/>
              <a:t>provenance data?</a:t>
            </a:r>
          </a:p>
          <a:p>
            <a:r>
              <a:rPr lang="en-GB" dirty="0" smtClean="0"/>
              <a:t>How can a browser find the information on where to access provenance data, referred to above, for an HTML document that was downloaded, so that its provenance may be retrieved?</a:t>
            </a:r>
          </a:p>
          <a:p>
            <a:r>
              <a:rPr lang="en-GB" dirty="0" smtClean="0"/>
              <a:t>These questions were originally expressed with the assumption that the information took the form of an identifier for the representation, I, plus a location from which to retrieve it, L. The second question then assumed that I and L are embedded in the HTML document.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Use HTTP Link to give a URI for a thing’s provenance</a:t>
            </a:r>
          </a:p>
          <a:p>
            <a:r>
              <a:rPr lang="en-GB" dirty="0" smtClean="0"/>
              <a:t>Use HTTP to retrieve the provenance of a </a:t>
            </a:r>
            <a:r>
              <a:rPr lang="en-GB" dirty="0" smtClean="0"/>
              <a:t>thing</a:t>
            </a:r>
            <a:r>
              <a:rPr lang="en-GB" dirty="0" smtClean="0"/>
              <a:t>, given a URI for that provenance</a:t>
            </a:r>
          </a:p>
          <a:p>
            <a:r>
              <a:rPr lang="en-GB" dirty="0" smtClean="0"/>
              <a:t>Use HTTP to retrieve the location of a provenance service with data on a </a:t>
            </a:r>
            <a:r>
              <a:rPr lang="en-GB" dirty="0" smtClean="0"/>
              <a:t>thing</a:t>
            </a:r>
            <a:r>
              <a:rPr lang="en-GB" dirty="0" smtClean="0"/>
              <a:t>’s provenance</a:t>
            </a:r>
          </a:p>
          <a:p>
            <a:r>
              <a:rPr lang="en-GB" dirty="0" smtClean="0"/>
              <a:t>A provenance service as a SPARQL Graph Store or variant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RESTful</a:t>
            </a:r>
            <a:r>
              <a:rPr lang="en-GB" dirty="0" smtClean="0"/>
              <a:t> </a:t>
            </a:r>
            <a:r>
              <a:rPr lang="en-GB" dirty="0" smtClean="0"/>
              <a:t>provenance service where the thing’s metadata expresses how to parameterise access</a:t>
            </a:r>
          </a:p>
          <a:p>
            <a:r>
              <a:rPr lang="en-GB" dirty="0" smtClean="0"/>
              <a:t>Use HTML Link to give </a:t>
            </a:r>
            <a:r>
              <a:rPr lang="en-GB" dirty="0" smtClean="0"/>
              <a:t>a URI for a thing</a:t>
            </a:r>
            <a:r>
              <a:rPr lang="en-GB" dirty="0" smtClean="0"/>
              <a:t>’s provenance</a:t>
            </a:r>
          </a:p>
          <a:p>
            <a:r>
              <a:rPr lang="en-GB" dirty="0" smtClean="0"/>
              <a:t>Use an HTML Profile for provenance metadata</a:t>
            </a:r>
          </a:p>
          <a:p>
            <a:r>
              <a:rPr lang="en-GB" dirty="0" smtClean="0"/>
              <a:t>User POWDER metadata to give a default provenance service</a:t>
            </a:r>
            <a:endParaRPr lang="en-GB" dirty="0" smtClean="0"/>
          </a:p>
          <a:p>
            <a:r>
              <a:rPr lang="en-GB" dirty="0" smtClean="0"/>
              <a:t>Use HTML Meta or </a:t>
            </a:r>
            <a:r>
              <a:rPr lang="en-GB" dirty="0" err="1" smtClean="0"/>
              <a:t>microdata</a:t>
            </a:r>
            <a:r>
              <a:rPr lang="en-GB" dirty="0" smtClean="0"/>
              <a:t> to give provenance access info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decision points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</a:t>
            </a:r>
            <a:r>
              <a:rPr lang="en-GB" dirty="0" smtClean="0"/>
              <a:t>may be data regarding the provenance of a thing accessible from multiple sources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information required to obtain access to some provenance of a thing may be supplied in many different ways, and we do not aim to enumerate them all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WG effort will concern how the provider of a thing can supply information required to obtain access to some provenance of that thing (which may, as a side effect, include recommendations on how others can do the same</a:t>
            </a:r>
            <a:r>
              <a:rPr lang="en-GB" dirty="0" smtClean="0"/>
              <a:t>).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decision points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Regarding some provenance data obtained from dereferencing a provenance URI, calling a provenance service, or some other means. Which of the following is true?</a:t>
            </a:r>
          </a:p>
          <a:p>
            <a:pPr lvl="1"/>
            <a:r>
              <a:rPr lang="en-GB" dirty="0" smtClean="0"/>
              <a:t>(a) It is apparent from the data itself what single thing it describes the provenance of.</a:t>
            </a:r>
          </a:p>
          <a:p>
            <a:pPr lvl="1"/>
            <a:r>
              <a:rPr lang="en-GB" dirty="0" smtClean="0"/>
              <a:t>(b) Provenance data documents a set of things and how they are related by past occurrences, so to extract the provenance of any one thing requires knowing how it is identified in the data.</a:t>
            </a:r>
          </a:p>
          <a:p>
            <a:pPr lvl="1"/>
            <a:r>
              <a:rPr lang="en-GB" dirty="0" smtClean="0"/>
              <a:t>(c) Something else.</a:t>
            </a:r>
          </a:p>
          <a:p>
            <a:r>
              <a:rPr lang="en-GB" dirty="0" smtClean="0"/>
              <a:t>Regarding some provenance data obtained from dereferencing a provenance URI, calling a provenance service, or some other means. Which of the following is true?</a:t>
            </a:r>
          </a:p>
          <a:p>
            <a:pPr lvl="1"/>
            <a:r>
              <a:rPr lang="en-GB" dirty="0" smtClean="0"/>
              <a:t>(a) To meet the standard, it should be immutable.</a:t>
            </a:r>
          </a:p>
          <a:p>
            <a:pPr lvl="1"/>
            <a:r>
              <a:rPr lang="en-GB" dirty="0" smtClean="0"/>
              <a:t>(b) It can change over time without restriction.</a:t>
            </a:r>
          </a:p>
          <a:p>
            <a:pPr lvl="1"/>
            <a:r>
              <a:rPr lang="en-GB" dirty="0" smtClean="0"/>
              <a:t>(c) To meet the standard, there are particular ways in which it should not change, e.g. any one account should remain as it </a:t>
            </a:r>
            <a:r>
              <a:rPr lang="en-GB" dirty="0" smtClean="0"/>
              <a:t>was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 and further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TF needs to determine how it decides between competing proposals</a:t>
            </a:r>
          </a:p>
          <a:p>
            <a:r>
              <a:rPr lang="en-GB" dirty="0" smtClean="0"/>
              <a:t>This may mean</a:t>
            </a:r>
          </a:p>
          <a:p>
            <a:pPr lvl="1"/>
            <a:r>
              <a:rPr lang="en-GB" dirty="0" smtClean="0"/>
              <a:t>agreeing general </a:t>
            </a:r>
            <a:r>
              <a:rPr lang="en-GB" dirty="0" smtClean="0"/>
              <a:t>points as above</a:t>
            </a:r>
            <a:endParaRPr lang="en-GB" dirty="0" smtClean="0"/>
          </a:p>
          <a:p>
            <a:pPr lvl="1"/>
            <a:r>
              <a:rPr lang="en-GB" dirty="0" smtClean="0"/>
              <a:t>adopting simple solutions before considering complex ones</a:t>
            </a:r>
          </a:p>
          <a:p>
            <a:pPr lvl="1"/>
            <a:r>
              <a:rPr lang="en-GB" dirty="0" smtClean="0"/>
              <a:t>justifying by reference to use cases</a:t>
            </a:r>
          </a:p>
          <a:p>
            <a:r>
              <a:rPr lang="en-GB" dirty="0" smtClean="0"/>
              <a:t>Other issues raised by the group:</a:t>
            </a:r>
          </a:p>
          <a:p>
            <a:pPr lvl="1"/>
            <a:r>
              <a:rPr lang="en-GB" dirty="0" smtClean="0"/>
              <a:t>Guidance for publishers of provenance</a:t>
            </a:r>
          </a:p>
          <a:p>
            <a:pPr lvl="1"/>
            <a:r>
              <a:rPr lang="en-GB" dirty="0" smtClean="0"/>
              <a:t>Provenance moving from one location to another</a:t>
            </a:r>
          </a:p>
          <a:p>
            <a:pPr lvl="1"/>
            <a:r>
              <a:rPr lang="en-GB" dirty="0" smtClean="0"/>
              <a:t>Specifying multiple provenance sources in one embedding</a:t>
            </a:r>
          </a:p>
          <a:p>
            <a:pPr lvl="1"/>
            <a:r>
              <a:rPr lang="en-GB" dirty="0" smtClean="0"/>
              <a:t>Ensuring data and provenance can be kept within </a:t>
            </a:r>
            <a:r>
              <a:rPr lang="en-GB" smtClean="0"/>
              <a:t>the same file</a:t>
            </a:r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</TotalTime>
  <Words>712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Access and Query Task Force Status at F2F1</vt:lpstr>
      <vt:lpstr>Starting point</vt:lpstr>
      <vt:lpstr>Scope for F2F1</vt:lpstr>
      <vt:lpstr>Scoping questions</vt:lpstr>
      <vt:lpstr>Summary of proposals</vt:lpstr>
      <vt:lpstr>Suggested decision points (1)</vt:lpstr>
      <vt:lpstr>Suggested decision points (2)</vt:lpstr>
      <vt:lpstr>Future work and further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and Query Task Force Status at F2F1</dc:title>
  <dc:creator/>
  <cp:lastModifiedBy>Simon Miles</cp:lastModifiedBy>
  <cp:revision>21</cp:revision>
  <dcterms:created xsi:type="dcterms:W3CDTF">2006-08-16T00:00:00Z</dcterms:created>
  <dcterms:modified xsi:type="dcterms:W3CDTF">2011-07-04T12:59:21Z</dcterms:modified>
</cp:coreProperties>
</file>