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75"/>
    <a:srgbClr val="FFFFD1"/>
    <a:srgbClr val="FFF8E1"/>
    <a:srgbClr val="FFC105"/>
    <a:srgbClr val="F9CA91"/>
    <a:srgbClr val="EA700D"/>
    <a:srgbClr val="FFC820"/>
    <a:srgbClr val="92D050"/>
    <a:srgbClr val="FFFF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9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95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45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3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73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87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8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53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40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18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86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3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80DE7-4B02-4AB2-B904-D07777DAD2A6}" type="datetimeFigureOut">
              <a:rPr lang="en-GB" smtClean="0"/>
              <a:t>26/02/2013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404C8-603F-4A03-A767-3763279E5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79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ie 69"/>
          <p:cNvSpPr/>
          <p:nvPr/>
        </p:nvSpPr>
        <p:spPr>
          <a:xfrm flipH="1">
            <a:off x="299303" y="624980"/>
            <a:ext cx="8567603" cy="5489252"/>
          </a:xfrm>
          <a:prstGeom prst="pie">
            <a:avLst>
              <a:gd name="adj1" fmla="val 1536700"/>
              <a:gd name="adj2" fmla="val 829036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5" name="Pie 64"/>
          <p:cNvSpPr/>
          <p:nvPr/>
        </p:nvSpPr>
        <p:spPr>
          <a:xfrm flipH="1">
            <a:off x="299303" y="624980"/>
            <a:ext cx="8567603" cy="5489252"/>
          </a:xfrm>
          <a:prstGeom prst="pie">
            <a:avLst>
              <a:gd name="adj1" fmla="val 8321661"/>
              <a:gd name="adj2" fmla="val 12296169"/>
            </a:avLst>
          </a:prstGeom>
          <a:solidFill>
            <a:srgbClr val="FFFF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Pie 54"/>
          <p:cNvSpPr/>
          <p:nvPr/>
        </p:nvSpPr>
        <p:spPr>
          <a:xfrm flipH="1">
            <a:off x="299303" y="628074"/>
            <a:ext cx="8567603" cy="5489252"/>
          </a:xfrm>
          <a:prstGeom prst="pie">
            <a:avLst>
              <a:gd name="adj1" fmla="val 12330774"/>
              <a:gd name="adj2" fmla="val 150301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018989" y="1256392"/>
            <a:ext cx="7091225" cy="4226431"/>
          </a:xfrm>
          <a:prstGeom prst="ellipse">
            <a:avLst/>
          </a:prstGeom>
          <a:solidFill>
            <a:srgbClr val="FFF8E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994334" y="2119198"/>
            <a:ext cx="1167111" cy="442308"/>
          </a:xfrm>
          <a:prstGeom prst="roundRect">
            <a:avLst/>
          </a:prstGeom>
          <a:solidFill>
            <a:srgbClr val="FFF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 err="1" smtClean="0">
                <a:solidFill>
                  <a:schemeClr val="tx1"/>
                </a:solidFill>
              </a:rPr>
              <a:t>Analyse</a:t>
            </a:r>
            <a:r>
              <a:rPr lang="lv-LV" sz="1400" b="1" dirty="0">
                <a:solidFill>
                  <a:schemeClr val="tx1"/>
                </a:solidFill>
              </a:rPr>
              <a:t/>
            </a:r>
            <a:br>
              <a:rPr lang="lv-LV" sz="1400" b="1" dirty="0">
                <a:solidFill>
                  <a:schemeClr val="tx1"/>
                </a:solidFill>
              </a:rPr>
            </a:br>
            <a:r>
              <a:rPr lang="lv-LV" sz="1400" b="1" dirty="0" smtClean="0">
                <a:solidFill>
                  <a:schemeClr val="tx1"/>
                </a:solidFill>
              </a:rPr>
              <a:t>ITS </a:t>
            </a:r>
            <a:r>
              <a:rPr lang="lv-LV" sz="1400" b="1" dirty="0" err="1" smtClean="0">
                <a:solidFill>
                  <a:schemeClr val="tx1"/>
                </a:solidFill>
              </a:rPr>
              <a:t>Content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>
            <a:off x="1034196" y="1256392"/>
            <a:ext cx="7076015" cy="4226430"/>
          </a:xfrm>
          <a:prstGeom prst="pie">
            <a:avLst>
              <a:gd name="adj1" fmla="val 15130270"/>
              <a:gd name="adj2" fmla="val 19136935"/>
            </a:avLst>
          </a:prstGeom>
          <a:solidFill>
            <a:srgbClr val="FFC1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>
            <a:off x="1037527" y="1256392"/>
            <a:ext cx="7076015" cy="4226430"/>
          </a:xfrm>
          <a:prstGeom prst="pie">
            <a:avLst>
              <a:gd name="adj1" fmla="val 21189005"/>
              <a:gd name="adj2" fmla="val 1514327"/>
            </a:avLst>
          </a:prstGeom>
          <a:solidFill>
            <a:srgbClr val="FFC1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Pie 60"/>
          <p:cNvSpPr/>
          <p:nvPr/>
        </p:nvSpPr>
        <p:spPr>
          <a:xfrm flipH="1">
            <a:off x="1037527" y="1256392"/>
            <a:ext cx="7076015" cy="4226430"/>
          </a:xfrm>
          <a:prstGeom prst="pie">
            <a:avLst>
              <a:gd name="adj1" fmla="val 10387617"/>
              <a:gd name="adj2" fmla="val 12312880"/>
            </a:avLst>
          </a:prstGeom>
          <a:solidFill>
            <a:srgbClr val="FFC1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Pie 62"/>
          <p:cNvSpPr/>
          <p:nvPr/>
        </p:nvSpPr>
        <p:spPr>
          <a:xfrm flipH="1">
            <a:off x="1040858" y="1256391"/>
            <a:ext cx="7076015" cy="4226430"/>
          </a:xfrm>
          <a:prstGeom prst="pie">
            <a:avLst>
              <a:gd name="adj1" fmla="val 4324012"/>
              <a:gd name="adj2" fmla="val 8307154"/>
            </a:avLst>
          </a:prstGeom>
          <a:solidFill>
            <a:srgbClr val="FFC1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361121">
            <a:off x="4863194" y="2176768"/>
            <a:ext cx="949555" cy="61773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lv-LV" sz="1200" b="1" dirty="0" err="1" smtClean="0">
                <a:solidFill>
                  <a:srgbClr val="FF0000"/>
                </a:solidFill>
              </a:rPr>
              <a:t>Language</a:t>
            </a:r>
            <a:r>
              <a:rPr lang="lv-LV" sz="1200" b="1" dirty="0">
                <a:solidFill>
                  <a:srgbClr val="FF0000"/>
                </a:solidFill>
              </a:rPr>
              <a:t/>
            </a:r>
            <a:br>
              <a:rPr lang="lv-LV" sz="1200" b="1" dirty="0">
                <a:solidFill>
                  <a:srgbClr val="FF0000"/>
                </a:solidFill>
              </a:rPr>
            </a:br>
            <a:r>
              <a:rPr lang="lv-LV" sz="1200" b="1" dirty="0" err="1" smtClean="0">
                <a:solidFill>
                  <a:srgbClr val="FF0000"/>
                </a:solidFill>
              </a:rPr>
              <a:t>Information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9509441">
            <a:off x="5891382" y="4111788"/>
            <a:ext cx="97770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T</a:t>
            </a:r>
            <a:r>
              <a:rPr lang="en-GB" sz="1200" b="1" dirty="0" smtClean="0">
                <a:solidFill>
                  <a:srgbClr val="FF0000"/>
                </a:solidFill>
              </a:rPr>
              <a:t>erminology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39" name="Arc 38"/>
          <p:cNvSpPr>
            <a:spLocks noChangeAspect="1"/>
          </p:cNvSpPr>
          <p:nvPr/>
        </p:nvSpPr>
        <p:spPr>
          <a:xfrm>
            <a:off x="2053527" y="1904830"/>
            <a:ext cx="5038039" cy="2994536"/>
          </a:xfrm>
          <a:prstGeom prst="arc">
            <a:avLst>
              <a:gd name="adj1" fmla="val 21055841"/>
              <a:gd name="adj2" fmla="val 4268101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" name="Arc 39"/>
          <p:cNvSpPr>
            <a:spLocks noChangeAspect="1"/>
          </p:cNvSpPr>
          <p:nvPr/>
        </p:nvSpPr>
        <p:spPr>
          <a:xfrm>
            <a:off x="3059512" y="2392900"/>
            <a:ext cx="3038705" cy="1953411"/>
          </a:xfrm>
          <a:prstGeom prst="arc">
            <a:avLst>
              <a:gd name="adj1" fmla="val 10262317"/>
              <a:gd name="adj2" fmla="val 1275444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820892" y="2868102"/>
            <a:ext cx="1487417" cy="105568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</a:rPr>
              <a:t>ITS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 rot="20143932">
            <a:off x="1161029" y="1148033"/>
            <a:ext cx="2250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sz="1600" b="1" dirty="0" err="1" smtClean="0">
                <a:solidFill>
                  <a:schemeClr val="accent6">
                    <a:lumMod val="50000"/>
                  </a:schemeClr>
                </a:solidFill>
              </a:rPr>
              <a:t>Terminology</a:t>
            </a:r>
            <a:r>
              <a:rPr lang="lv-LV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lv-LV" sz="1600" b="1" dirty="0" err="1" smtClean="0">
                <a:solidFill>
                  <a:schemeClr val="accent6">
                    <a:lumMod val="50000"/>
                  </a:schemeClr>
                </a:solidFill>
              </a:rPr>
              <a:t>Annotation</a:t>
            </a:r>
            <a:r>
              <a:rPr lang="lv-LV" sz="1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lv-LV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lv-LV" sz="1600" b="1" dirty="0" smtClean="0">
                <a:solidFill>
                  <a:schemeClr val="accent6">
                    <a:lumMod val="50000"/>
                  </a:schemeClr>
                </a:solidFill>
              </a:rPr>
              <a:t>Web </a:t>
            </a:r>
            <a:r>
              <a:rPr lang="lv-LV" sz="1600" b="1" dirty="0" err="1" smtClean="0">
                <a:solidFill>
                  <a:schemeClr val="accent6">
                    <a:lumMod val="50000"/>
                  </a:schemeClr>
                </a:solidFill>
              </a:rPr>
              <a:t>Service</a:t>
            </a:r>
            <a:r>
              <a:rPr lang="lv-LV" sz="1600" b="1" dirty="0" smtClean="0">
                <a:solidFill>
                  <a:schemeClr val="accent6">
                    <a:lumMod val="50000"/>
                  </a:schemeClr>
                </a:solidFill>
              </a:rPr>
              <a:t> API</a:t>
            </a:r>
            <a:endParaRPr lang="en-GB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31592" y="4338070"/>
            <a:ext cx="771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HTML5</a:t>
            </a:r>
          </a:p>
          <a:p>
            <a:pPr algn="ctr"/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r X</a:t>
            </a:r>
            <a:r>
              <a:rPr lang="lv-LV" sz="1400" b="1" dirty="0" smtClean="0">
                <a:solidFill>
                  <a:schemeClr val="accent6">
                    <a:lumMod val="50000"/>
                  </a:schemeClr>
                </a:solidFill>
              </a:rPr>
              <a:t>LIFF</a:t>
            </a:r>
            <a:endParaRPr lang="en-GB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5534" y="296249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Tilde </a:t>
            </a:r>
            <a:r>
              <a:rPr lang="lv-LV" dirty="0" err="1" smtClean="0"/>
              <a:t>Use</a:t>
            </a:r>
            <a:r>
              <a:rPr lang="lv-LV" dirty="0" smtClean="0"/>
              <a:t> </a:t>
            </a:r>
            <a:r>
              <a:rPr lang="lv-LV" dirty="0" err="1" smtClean="0"/>
              <a:t>Case</a:t>
            </a:r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745982" y="3591603"/>
            <a:ext cx="825704" cy="478088"/>
          </a:xfrm>
          <a:prstGeom prst="roundRect">
            <a:avLst/>
          </a:prstGeom>
          <a:solidFill>
            <a:srgbClr val="FFC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b="1" dirty="0" smtClean="0">
                <a:solidFill>
                  <a:schemeClr val="bg1"/>
                </a:solidFill>
              </a:rPr>
              <a:t>Content I18N</a:t>
            </a:r>
            <a:endParaRPr lang="en-IE" sz="1400" b="1" dirty="0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47970" y="1095392"/>
            <a:ext cx="1063402" cy="434541"/>
          </a:xfrm>
          <a:prstGeom prst="roundRect">
            <a:avLst/>
          </a:prstGeom>
          <a:solidFill>
            <a:srgbClr val="FFC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 smtClean="0">
                <a:solidFill>
                  <a:schemeClr val="bg1"/>
                </a:solidFill>
              </a:rPr>
              <a:t>Segment </a:t>
            </a:r>
            <a:r>
              <a:rPr lang="lv-LV" sz="1400" b="1" dirty="0" err="1" smtClean="0">
                <a:solidFill>
                  <a:schemeClr val="bg1"/>
                </a:solidFill>
              </a:rPr>
              <a:t>Content</a:t>
            </a:r>
            <a:endParaRPr lang="en-IE" sz="1400" b="1" dirty="0">
              <a:solidFill>
                <a:schemeClr val="bg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5748517" y="1296768"/>
            <a:ext cx="1063402" cy="434541"/>
          </a:xfrm>
          <a:prstGeom prst="roundRect">
            <a:avLst/>
          </a:prstGeom>
          <a:solidFill>
            <a:srgbClr val="FFF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 err="1" smtClean="0">
                <a:solidFill>
                  <a:schemeClr val="tx1"/>
                </a:solidFill>
              </a:rPr>
              <a:t>Extract</a:t>
            </a:r>
            <a:r>
              <a:rPr lang="lv-LV" sz="1400" b="1" dirty="0" smtClean="0">
                <a:solidFill>
                  <a:schemeClr val="tx1"/>
                </a:solidFill>
              </a:rPr>
              <a:t> Segments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132080" y="3538259"/>
            <a:ext cx="5699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sz="1600" b="1" dirty="0" smtClean="0">
                <a:solidFill>
                  <a:schemeClr val="accent6">
                    <a:lumMod val="50000"/>
                  </a:schemeClr>
                </a:solidFill>
              </a:rPr>
              <a:t>TaaS</a:t>
            </a:r>
            <a:br>
              <a:rPr lang="lv-LV" sz="1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lv-LV" sz="1600" b="1" dirty="0" smtClean="0">
                <a:solidFill>
                  <a:schemeClr val="accent6">
                    <a:lumMod val="50000"/>
                  </a:schemeClr>
                </a:solidFill>
              </a:rPr>
              <a:t>API</a:t>
            </a:r>
            <a:endParaRPr lang="en-GB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7216201" y="2679323"/>
            <a:ext cx="1418695" cy="434541"/>
          </a:xfrm>
          <a:prstGeom prst="roundRect">
            <a:avLst/>
          </a:prstGeom>
          <a:solidFill>
            <a:srgbClr val="FFC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 smtClean="0">
                <a:solidFill>
                  <a:schemeClr val="bg1"/>
                </a:solidFill>
              </a:rPr>
              <a:t>Tag Term </a:t>
            </a:r>
            <a:r>
              <a:rPr lang="lv-LV" sz="1400" b="1" dirty="0" err="1" smtClean="0">
                <a:solidFill>
                  <a:schemeClr val="bg1"/>
                </a:solidFill>
              </a:rPr>
              <a:t>Candidates</a:t>
            </a:r>
            <a:endParaRPr lang="en-IE" sz="1400" b="1" dirty="0">
              <a:solidFill>
                <a:schemeClr val="bg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6898257" y="4322898"/>
            <a:ext cx="1063402" cy="434541"/>
          </a:xfrm>
          <a:prstGeom prst="roundRect">
            <a:avLst/>
          </a:prstGeom>
          <a:solidFill>
            <a:srgbClr val="FFF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 err="1" smtClean="0">
                <a:solidFill>
                  <a:schemeClr val="tx1"/>
                </a:solidFill>
              </a:rPr>
              <a:t>Find</a:t>
            </a:r>
            <a:r>
              <a:rPr lang="lv-LV" sz="1400" b="1" dirty="0" smtClean="0">
                <a:solidFill>
                  <a:schemeClr val="tx1"/>
                </a:solidFill>
              </a:rPr>
              <a:t> Term References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422649" y="4799182"/>
            <a:ext cx="771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HTML5</a:t>
            </a:r>
          </a:p>
          <a:p>
            <a:pPr algn="ctr"/>
            <a:r>
              <a:rPr lang="en-GB" sz="1400" b="1" dirty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r X</a:t>
            </a:r>
            <a:r>
              <a:rPr lang="lv-LV" sz="1400" b="1" dirty="0" smtClean="0">
                <a:solidFill>
                  <a:schemeClr val="accent6">
                    <a:lumMod val="50000"/>
                  </a:schemeClr>
                </a:solidFill>
              </a:rPr>
              <a:t>LIFF</a:t>
            </a:r>
            <a:endParaRPr lang="en-GB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3" name="Arc 72"/>
          <p:cNvSpPr>
            <a:spLocks noChangeAspect="1"/>
          </p:cNvSpPr>
          <p:nvPr/>
        </p:nvSpPr>
        <p:spPr>
          <a:xfrm>
            <a:off x="1871032" y="1703454"/>
            <a:ext cx="5418440" cy="3332302"/>
          </a:xfrm>
          <a:prstGeom prst="arc">
            <a:avLst>
              <a:gd name="adj1" fmla="val 10304325"/>
              <a:gd name="adj2" fmla="val 18745050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 rot="21046290">
            <a:off x="3656902" y="1731991"/>
            <a:ext cx="917559" cy="61773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lv-LV" sz="1200" b="1" dirty="0" smtClean="0">
                <a:solidFill>
                  <a:srgbClr val="FF0000"/>
                </a:solidFill>
              </a:rPr>
              <a:t>Elements </a:t>
            </a:r>
            <a:br>
              <a:rPr lang="lv-LV" sz="1200" b="1" dirty="0" smtClean="0">
                <a:solidFill>
                  <a:srgbClr val="FF0000"/>
                </a:solidFill>
              </a:rPr>
            </a:br>
            <a:r>
              <a:rPr lang="lv-LV" sz="1200" b="1" dirty="0" err="1" smtClean="0">
                <a:solidFill>
                  <a:srgbClr val="FF0000"/>
                </a:solidFill>
              </a:rPr>
              <a:t>Within</a:t>
            </a:r>
            <a:r>
              <a:rPr lang="lv-LV" sz="1200" b="1" dirty="0" smtClean="0">
                <a:solidFill>
                  <a:srgbClr val="FF0000"/>
                </a:solidFill>
              </a:rPr>
              <a:t> </a:t>
            </a:r>
            <a:r>
              <a:rPr lang="lv-LV" sz="1200" b="1" dirty="0" err="1" smtClean="0">
                <a:solidFill>
                  <a:srgbClr val="FF0000"/>
                </a:solidFill>
              </a:rPr>
              <a:t>Text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75" name="Arc 74"/>
          <p:cNvSpPr>
            <a:spLocks noChangeAspect="1"/>
          </p:cNvSpPr>
          <p:nvPr/>
        </p:nvSpPr>
        <p:spPr>
          <a:xfrm>
            <a:off x="2360716" y="2045858"/>
            <a:ext cx="4407766" cy="2724002"/>
          </a:xfrm>
          <a:prstGeom prst="arc">
            <a:avLst>
              <a:gd name="adj1" fmla="val 10354355"/>
              <a:gd name="adj2" fmla="val 18710221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 rot="19148405">
            <a:off x="1778899" y="2225282"/>
            <a:ext cx="95295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lv-LV" sz="1200" b="1" dirty="0" err="1" smtClean="0">
                <a:solidFill>
                  <a:srgbClr val="FF0000"/>
                </a:solidFill>
              </a:rPr>
              <a:t>Locale</a:t>
            </a:r>
            <a:r>
              <a:rPr lang="lv-LV" sz="1200" b="1" dirty="0" smtClean="0">
                <a:solidFill>
                  <a:srgbClr val="FF0000"/>
                </a:solidFill>
              </a:rPr>
              <a:t> </a:t>
            </a:r>
            <a:r>
              <a:rPr lang="lv-LV" sz="1200" b="1" dirty="0" err="1" smtClean="0">
                <a:solidFill>
                  <a:srgbClr val="FF0000"/>
                </a:solidFill>
              </a:rPr>
              <a:t>Filter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77" name="Arc 76"/>
          <p:cNvSpPr>
            <a:spLocks noChangeAspect="1"/>
          </p:cNvSpPr>
          <p:nvPr/>
        </p:nvSpPr>
        <p:spPr>
          <a:xfrm>
            <a:off x="3591117" y="2717413"/>
            <a:ext cx="1946965" cy="1352277"/>
          </a:xfrm>
          <a:prstGeom prst="arc">
            <a:avLst>
              <a:gd name="adj1" fmla="val 10314855"/>
              <a:gd name="adj2" fmla="val 1218485"/>
            </a:avLst>
          </a:prstGeom>
          <a:ln w="28575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 rot="21130537">
            <a:off x="4006073" y="2511444"/>
            <a:ext cx="688009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D</a:t>
            </a:r>
            <a:r>
              <a:rPr lang="en-GB" sz="1200" b="1" dirty="0" smtClean="0">
                <a:solidFill>
                  <a:srgbClr val="FF0000"/>
                </a:solidFill>
              </a:rPr>
              <a:t>omain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4465916" y="5221068"/>
            <a:ext cx="1625640" cy="434541"/>
          </a:xfrm>
          <a:prstGeom prst="roundRect">
            <a:avLst/>
          </a:prstGeom>
          <a:solidFill>
            <a:srgbClr val="FFC1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 err="1" smtClean="0">
                <a:solidFill>
                  <a:schemeClr val="bg1"/>
                </a:solidFill>
              </a:rPr>
              <a:t>Apply</a:t>
            </a:r>
            <a:r>
              <a:rPr lang="lv-LV" sz="1400" b="1" dirty="0" smtClean="0">
                <a:solidFill>
                  <a:schemeClr val="bg1"/>
                </a:solidFill>
              </a:rPr>
              <a:t> </a:t>
            </a:r>
            <a:r>
              <a:rPr lang="lv-LV" sz="1400" b="1" dirty="0" err="1" smtClean="0">
                <a:solidFill>
                  <a:schemeClr val="bg1"/>
                </a:solidFill>
              </a:rPr>
              <a:t>Terminology</a:t>
            </a:r>
            <a:r>
              <a:rPr lang="lv-LV" sz="1400" b="1" dirty="0" smtClean="0">
                <a:solidFill>
                  <a:schemeClr val="bg1"/>
                </a:solidFill>
              </a:rPr>
              <a:t> Mark-</a:t>
            </a:r>
            <a:r>
              <a:rPr lang="lv-LV" sz="1400" b="1" dirty="0" err="1" smtClean="0">
                <a:solidFill>
                  <a:schemeClr val="bg1"/>
                </a:solidFill>
              </a:rPr>
              <a:t>up</a:t>
            </a:r>
            <a:endParaRPr lang="en-IE" sz="1400" b="1" dirty="0">
              <a:solidFill>
                <a:schemeClr val="bg1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2194014" y="4955797"/>
            <a:ext cx="1063402" cy="434541"/>
          </a:xfrm>
          <a:prstGeom prst="roundRect">
            <a:avLst/>
          </a:prstGeom>
          <a:solidFill>
            <a:srgbClr val="FFF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 err="1" smtClean="0">
                <a:solidFill>
                  <a:schemeClr val="tx1"/>
                </a:solidFill>
              </a:rPr>
              <a:t>Return</a:t>
            </a:r>
            <a:r>
              <a:rPr lang="lv-LV" sz="1400" b="1" dirty="0" smtClean="0">
                <a:solidFill>
                  <a:schemeClr val="tx1"/>
                </a:solidFill>
              </a:rPr>
              <a:t> </a:t>
            </a:r>
            <a:r>
              <a:rPr lang="lv-LV" sz="1400" b="1" dirty="0" err="1" smtClean="0">
                <a:solidFill>
                  <a:schemeClr val="tx1"/>
                </a:solidFill>
              </a:rPr>
              <a:t>Content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 rot="423558">
            <a:off x="2695841" y="5476156"/>
            <a:ext cx="2250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sz="1600" b="1" dirty="0" err="1" smtClean="0">
                <a:solidFill>
                  <a:schemeClr val="accent6">
                    <a:lumMod val="50000"/>
                  </a:schemeClr>
                </a:solidFill>
              </a:rPr>
              <a:t>Terminology</a:t>
            </a:r>
            <a:r>
              <a:rPr lang="lv-LV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lv-LV" sz="1600" b="1" dirty="0" err="1" smtClean="0">
                <a:solidFill>
                  <a:schemeClr val="accent6">
                    <a:lumMod val="50000"/>
                  </a:schemeClr>
                </a:solidFill>
              </a:rPr>
              <a:t>Annotation</a:t>
            </a:r>
            <a:r>
              <a:rPr lang="lv-LV" sz="1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lv-LV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lv-LV" sz="1600" b="1" dirty="0" smtClean="0">
                <a:solidFill>
                  <a:schemeClr val="accent6">
                    <a:lumMod val="50000"/>
                  </a:schemeClr>
                </a:solidFill>
              </a:rPr>
              <a:t>Web </a:t>
            </a:r>
            <a:r>
              <a:rPr lang="lv-LV" sz="1600" b="1" dirty="0" err="1" smtClean="0">
                <a:solidFill>
                  <a:schemeClr val="accent6">
                    <a:lumMod val="50000"/>
                  </a:schemeClr>
                </a:solidFill>
              </a:rPr>
              <a:t>Service</a:t>
            </a:r>
            <a:r>
              <a:rPr lang="lv-LV" sz="1600" b="1" dirty="0" smtClean="0">
                <a:solidFill>
                  <a:schemeClr val="accent6">
                    <a:lumMod val="50000"/>
                  </a:schemeClr>
                </a:solidFill>
              </a:rPr>
              <a:t> API</a:t>
            </a:r>
            <a:endParaRPr lang="en-GB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28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41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 Graphics</dc:title>
  <dc:creator>dlewis</dc:creator>
  <cp:lastModifiedBy>Mārcis Pinnis</cp:lastModifiedBy>
  <cp:revision>41</cp:revision>
  <dcterms:created xsi:type="dcterms:W3CDTF">2013-02-09T10:33:46Z</dcterms:created>
  <dcterms:modified xsi:type="dcterms:W3CDTF">2013-02-26T09:55:59Z</dcterms:modified>
</cp:coreProperties>
</file>