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FF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5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73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8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3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0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8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8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0DE7-4B02-4AB2-B904-D07777DAD2A6}" type="datetimeFigureOut">
              <a:rPr lang="en-GB" smtClean="0"/>
              <a:t>20/02/2013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9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ie 51"/>
          <p:cNvSpPr/>
          <p:nvPr/>
        </p:nvSpPr>
        <p:spPr>
          <a:xfrm flipH="1">
            <a:off x="191145" y="695286"/>
            <a:ext cx="8749492" cy="5400719"/>
          </a:xfrm>
          <a:prstGeom prst="pie">
            <a:avLst>
              <a:gd name="adj1" fmla="val 8184260"/>
              <a:gd name="adj2" fmla="val 987697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204063" y="692706"/>
            <a:ext cx="8749492" cy="5400719"/>
          </a:xfrm>
          <a:prstGeom prst="pie">
            <a:avLst>
              <a:gd name="adj1" fmla="val 3013612"/>
              <a:gd name="adj2" fmla="val 811302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5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9930146"/>
              <a:gd name="adj2" fmla="val 6210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8" y="1256392"/>
            <a:ext cx="7126663" cy="4247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672038">
            <a:off x="5112918" y="1121220"/>
            <a:ext cx="1137609" cy="462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Machine Translate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66392" y="1983146"/>
            <a:ext cx="781846" cy="6292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Post Edit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89048" y="3327855"/>
            <a:ext cx="86062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Quality Check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4434" y="3859193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Extract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876903">
            <a:off x="1822992" y="4793304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Content I18N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19798418">
            <a:off x="1674277" y="1507763"/>
            <a:ext cx="1123134" cy="4729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Text 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482583">
            <a:off x="3295312" y="5277457"/>
            <a:ext cx="1063402" cy="4345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Curate Corpora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4" y="1155057"/>
            <a:ext cx="7126663" cy="4363962"/>
          </a:xfrm>
          <a:prstGeom prst="pie">
            <a:avLst>
              <a:gd name="adj1" fmla="val 5767562"/>
              <a:gd name="adj2" fmla="val 828511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873958">
            <a:off x="5115555" y="5206459"/>
            <a:ext cx="1011890" cy="4736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Workflow 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6942" y="2566776"/>
            <a:ext cx="897718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Segment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1308569">
            <a:off x="3352121" y="1053970"/>
            <a:ext cx="938998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Identify Terms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20459565">
            <a:off x="3486236" y="2428277"/>
            <a:ext cx="7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ranslate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46250">
            <a:off x="4389748" y="4974908"/>
            <a:ext cx="106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P</a:t>
            </a:r>
            <a:r>
              <a:rPr lang="en-GB" sz="1200" b="1" dirty="0" smtClean="0">
                <a:solidFill>
                  <a:srgbClr val="FF0000"/>
                </a:solidFill>
              </a:rPr>
              <a:t>rovenance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198267">
            <a:off x="2493963" y="23760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</a:rPr>
              <a:t>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087571">
            <a:off x="5243776" y="4014087"/>
            <a:ext cx="1150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MT Confidence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679" y="1685591"/>
            <a:ext cx="97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332129">
            <a:off x="2307250" y="1858585"/>
            <a:ext cx="1003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Text Analysis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0867975">
            <a:off x="4572557" y="4544054"/>
            <a:ext cx="20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Localisation Quality Issue/Rating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61862" y="738139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5096" y="4560812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CMIS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433" y="5524148"/>
            <a:ext cx="995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RDF: 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PROV NIF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 rot="19419753">
            <a:off x="6820599" y="4606061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err="1" smtClean="0">
                <a:solidFill>
                  <a:schemeClr val="tx1"/>
                </a:solidFill>
              </a:rPr>
              <a:t>PublishContent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87074" y="4354099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CMIS</a:t>
            </a:r>
            <a:endParaRPr lang="en-GB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Graphics</dc:title>
  <dc:creator>dlewis</dc:creator>
  <cp:lastModifiedBy>Olaf-Michael Stefanov</cp:lastModifiedBy>
  <cp:revision>21</cp:revision>
  <dcterms:created xsi:type="dcterms:W3CDTF">2013-02-09T10:33:46Z</dcterms:created>
  <dcterms:modified xsi:type="dcterms:W3CDTF">2013-02-20T16:04:54Z</dcterms:modified>
</cp:coreProperties>
</file>