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9144000" cy="6858000" type="screen4x3"/>
  <p:notesSz cx="6858000" cy="9144000"/>
  <p:embeddedFontLst>
    <p:embeddedFont>
      <p:font typeface="Arial Black" pitchFamily="34" charset="0"/>
      <p:bold r:id="rId3"/>
    </p:embeddedFon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FFF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150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0DE7-4B02-4AB2-B904-D07777DAD2A6}" type="datetimeFigureOut">
              <a:rPr lang="en-GB" smtClean="0"/>
              <a:t>20/02/2013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4C8-603F-4A03-A767-3763279E5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95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0DE7-4B02-4AB2-B904-D07777DAD2A6}" type="datetimeFigureOut">
              <a:rPr lang="en-GB" smtClean="0"/>
              <a:t>20/02/2013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4C8-603F-4A03-A767-3763279E5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45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0DE7-4B02-4AB2-B904-D07777DAD2A6}" type="datetimeFigureOut">
              <a:rPr lang="en-GB" smtClean="0"/>
              <a:t>20/02/2013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4C8-603F-4A03-A767-3763279E5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23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0DE7-4B02-4AB2-B904-D07777DAD2A6}" type="datetimeFigureOut">
              <a:rPr lang="en-GB" smtClean="0"/>
              <a:t>20/02/2013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4C8-603F-4A03-A767-3763279E5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73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0DE7-4B02-4AB2-B904-D07777DAD2A6}" type="datetimeFigureOut">
              <a:rPr lang="en-GB" smtClean="0"/>
              <a:t>20/02/2013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4C8-603F-4A03-A767-3763279E5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87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0DE7-4B02-4AB2-B904-D07777DAD2A6}" type="datetimeFigureOut">
              <a:rPr lang="en-GB" smtClean="0"/>
              <a:t>20/02/2013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4C8-603F-4A03-A767-3763279E5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68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0DE7-4B02-4AB2-B904-D07777DAD2A6}" type="datetimeFigureOut">
              <a:rPr lang="en-GB" smtClean="0"/>
              <a:t>20/02/2013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4C8-603F-4A03-A767-3763279E5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53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0DE7-4B02-4AB2-B904-D07777DAD2A6}" type="datetimeFigureOut">
              <a:rPr lang="en-GB" smtClean="0"/>
              <a:t>20/02/2013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4C8-603F-4A03-A767-3763279E5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40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0DE7-4B02-4AB2-B904-D07777DAD2A6}" type="datetimeFigureOut">
              <a:rPr lang="en-GB" smtClean="0"/>
              <a:t>20/02/2013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4C8-603F-4A03-A767-3763279E5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18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0DE7-4B02-4AB2-B904-D07777DAD2A6}" type="datetimeFigureOut">
              <a:rPr lang="en-GB" smtClean="0"/>
              <a:t>20/02/2013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4C8-603F-4A03-A767-3763279E5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58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0DE7-4B02-4AB2-B904-D07777DAD2A6}" type="datetimeFigureOut">
              <a:rPr lang="en-GB" smtClean="0"/>
              <a:t>20/02/2013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4C8-603F-4A03-A767-3763279E5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93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80DE7-4B02-4AB2-B904-D07777DAD2A6}" type="datetimeFigureOut">
              <a:rPr lang="en-GB" smtClean="0"/>
              <a:t>20/02/2013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404C8-603F-4A03-A767-3763279E5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79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ie 51"/>
          <p:cNvSpPr/>
          <p:nvPr/>
        </p:nvSpPr>
        <p:spPr>
          <a:xfrm flipH="1">
            <a:off x="191145" y="695286"/>
            <a:ext cx="8749492" cy="5400719"/>
          </a:xfrm>
          <a:prstGeom prst="pie">
            <a:avLst>
              <a:gd name="adj1" fmla="val 8184260"/>
              <a:gd name="adj2" fmla="val 987697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6" name="Pie 45"/>
          <p:cNvSpPr/>
          <p:nvPr/>
        </p:nvSpPr>
        <p:spPr>
          <a:xfrm flipH="1">
            <a:off x="204063" y="692706"/>
            <a:ext cx="8749492" cy="5400719"/>
          </a:xfrm>
          <a:prstGeom prst="pie">
            <a:avLst>
              <a:gd name="adj1" fmla="val 3004521"/>
              <a:gd name="adj2" fmla="val 811302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Pie 43"/>
          <p:cNvSpPr/>
          <p:nvPr/>
        </p:nvSpPr>
        <p:spPr>
          <a:xfrm flipH="1">
            <a:off x="193725" y="697866"/>
            <a:ext cx="8749492" cy="5400719"/>
          </a:xfrm>
          <a:prstGeom prst="pie">
            <a:avLst>
              <a:gd name="adj1" fmla="val 699052"/>
              <a:gd name="adj2" fmla="val 295584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Pie 44"/>
          <p:cNvSpPr/>
          <p:nvPr/>
        </p:nvSpPr>
        <p:spPr>
          <a:xfrm flipH="1">
            <a:off x="183396" y="687537"/>
            <a:ext cx="8749492" cy="5400719"/>
          </a:xfrm>
          <a:prstGeom prst="pie">
            <a:avLst>
              <a:gd name="adj1" fmla="val 9904722"/>
              <a:gd name="adj2" fmla="val 65799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08355" y="1256392"/>
            <a:ext cx="7126663" cy="42626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Pie 49"/>
          <p:cNvSpPr/>
          <p:nvPr/>
        </p:nvSpPr>
        <p:spPr>
          <a:xfrm>
            <a:off x="1000909" y="1230565"/>
            <a:ext cx="7126663" cy="4317467"/>
          </a:xfrm>
          <a:prstGeom prst="pie">
            <a:avLst>
              <a:gd name="adj1" fmla="val 912299"/>
              <a:gd name="adj2" fmla="val 240032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>
            <a:off x="1026736" y="1271890"/>
            <a:ext cx="7126663" cy="4317467"/>
          </a:xfrm>
          <a:prstGeom prst="pie">
            <a:avLst>
              <a:gd name="adj1" fmla="val 19315728"/>
              <a:gd name="adj2" fmla="val 21086236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 flipH="1">
            <a:off x="1037621" y="1239232"/>
            <a:ext cx="7126663" cy="4317467"/>
          </a:xfrm>
          <a:prstGeom prst="pie">
            <a:avLst>
              <a:gd name="adj1" fmla="val 1197084"/>
              <a:gd name="adj2" fmla="val 294953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 rot="840000">
            <a:off x="5244090" y="1045923"/>
            <a:ext cx="1137609" cy="5209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</a:t>
            </a:r>
            <a:r>
              <a:rPr lang="en-IE" dirty="0" smtClean="0">
                <a:solidFill>
                  <a:schemeClr val="tx1"/>
                </a:solidFill>
              </a:rPr>
              <a:t> </a:t>
            </a:r>
            <a:r>
              <a:rPr lang="en-I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34492" y="1997084"/>
            <a:ext cx="1002195" cy="56969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spc="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</a:t>
            </a:r>
          </a:p>
          <a:p>
            <a:pPr algn="ctr"/>
            <a:r>
              <a:rPr lang="en-IE" b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spc="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Edit</a:t>
            </a:r>
            <a:endParaRPr lang="en-IE" b="1" spc="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31579" y="3221525"/>
            <a:ext cx="1033955" cy="6780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spc="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</a:t>
            </a:r>
            <a:r>
              <a:rPr lang="en-IE" sz="1400" dirty="0" smtClean="0">
                <a:solidFill>
                  <a:schemeClr val="tx1"/>
                </a:solidFill>
              </a:rPr>
              <a:t> </a:t>
            </a:r>
            <a:r>
              <a:rPr lang="en-IE" b="1" spc="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4434" y="3912358"/>
            <a:ext cx="967137" cy="2933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spc="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</a:t>
            </a:r>
          </a:p>
        </p:txBody>
      </p:sp>
      <p:sp>
        <p:nvSpPr>
          <p:cNvPr id="14" name="Rounded Rectangle 13"/>
          <p:cNvSpPr/>
          <p:nvPr/>
        </p:nvSpPr>
        <p:spPr>
          <a:xfrm rot="1740000">
            <a:off x="1701064" y="4806417"/>
            <a:ext cx="1130748" cy="5776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I18N</a:t>
            </a:r>
          </a:p>
        </p:txBody>
      </p:sp>
      <p:sp>
        <p:nvSpPr>
          <p:cNvPr id="15" name="Rounded Rectangle 14"/>
          <p:cNvSpPr/>
          <p:nvPr/>
        </p:nvSpPr>
        <p:spPr>
          <a:xfrm rot="19860000">
            <a:off x="1637671" y="1405916"/>
            <a:ext cx="1123134" cy="536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Analysis</a:t>
            </a:r>
            <a:endParaRPr lang="en-I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 rot="482583">
            <a:off x="3139025" y="5274821"/>
            <a:ext cx="1033343" cy="5427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Curate</a:t>
            </a:r>
            <a:r>
              <a:rPr lang="en-IE" sz="1600" dirty="0" smtClean="0">
                <a:solidFill>
                  <a:schemeClr val="tx1"/>
                </a:solidFill>
              </a:rPr>
              <a:t> </a:t>
            </a:r>
            <a:r>
              <a:rPr lang="en-I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</a:t>
            </a:r>
            <a:endParaRPr lang="en-IE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Pie 19"/>
          <p:cNvSpPr/>
          <p:nvPr/>
        </p:nvSpPr>
        <p:spPr>
          <a:xfrm flipH="1">
            <a:off x="1001234" y="1258492"/>
            <a:ext cx="7206342" cy="4260528"/>
          </a:xfrm>
          <a:prstGeom prst="pie">
            <a:avLst>
              <a:gd name="adj1" fmla="val 20321564"/>
              <a:gd name="adj2" fmla="val 15803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Pie 20"/>
          <p:cNvSpPr/>
          <p:nvPr/>
        </p:nvSpPr>
        <p:spPr>
          <a:xfrm flipH="1">
            <a:off x="1026734" y="1155057"/>
            <a:ext cx="7126663" cy="4363962"/>
          </a:xfrm>
          <a:prstGeom prst="pie">
            <a:avLst>
              <a:gd name="adj1" fmla="val 5774828"/>
              <a:gd name="adj2" fmla="val 828511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20873958">
            <a:off x="5216608" y="5261860"/>
            <a:ext cx="1220802" cy="5369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Workflow</a:t>
            </a:r>
            <a:r>
              <a:rPr lang="en-IE" sz="1400" dirty="0" smtClean="0">
                <a:solidFill>
                  <a:schemeClr val="tx1"/>
                </a:solidFill>
              </a:rPr>
              <a:t> </a:t>
            </a:r>
            <a:r>
              <a:rPr lang="en-IE" b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</p:txBody>
      </p:sp>
      <p:sp>
        <p:nvSpPr>
          <p:cNvPr id="22" name="Pie 21"/>
          <p:cNvSpPr/>
          <p:nvPr/>
        </p:nvSpPr>
        <p:spPr>
          <a:xfrm>
            <a:off x="1026737" y="1247353"/>
            <a:ext cx="7126663" cy="4317467"/>
          </a:xfrm>
          <a:prstGeom prst="pie">
            <a:avLst>
              <a:gd name="adj1" fmla="val 13839503"/>
              <a:gd name="adj2" fmla="val 1615971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042" y="2566776"/>
            <a:ext cx="1131382" cy="3081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spc="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</a:t>
            </a:r>
            <a:endParaRPr lang="en-IE" sz="1400" b="1" spc="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 rot="21180000">
            <a:off x="3223518" y="940657"/>
            <a:ext cx="1025224" cy="5138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</a:t>
            </a:r>
            <a:r>
              <a:rPr lang="en-IE" sz="1400" dirty="0" smtClean="0">
                <a:solidFill>
                  <a:schemeClr val="tx1"/>
                </a:solidFill>
              </a:rPr>
              <a:t> </a:t>
            </a:r>
            <a:r>
              <a:rPr lang="en-IE" b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Terms</a:t>
            </a:r>
          </a:p>
        </p:txBody>
      </p:sp>
      <p:sp>
        <p:nvSpPr>
          <p:cNvPr id="19" name="Arc 18"/>
          <p:cNvSpPr>
            <a:spLocks noChangeAspect="1"/>
          </p:cNvSpPr>
          <p:nvPr/>
        </p:nvSpPr>
        <p:spPr>
          <a:xfrm>
            <a:off x="1385941" y="1502568"/>
            <a:ext cx="6324463" cy="3759168"/>
          </a:xfrm>
          <a:prstGeom prst="arc">
            <a:avLst>
              <a:gd name="adj1" fmla="val 10190215"/>
              <a:gd name="adj2" fmla="val 6509239"/>
            </a:avLst>
          </a:prstGeom>
          <a:ln w="444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 rot="21360000">
            <a:off x="4049274" y="4999696"/>
            <a:ext cx="19565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spc="100" dirty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Provenance</a:t>
            </a:r>
          </a:p>
        </p:txBody>
      </p:sp>
      <p:sp>
        <p:nvSpPr>
          <p:cNvPr id="38" name="Arc 37"/>
          <p:cNvSpPr>
            <a:spLocks noChangeAspect="1"/>
          </p:cNvSpPr>
          <p:nvPr/>
        </p:nvSpPr>
        <p:spPr>
          <a:xfrm>
            <a:off x="1658323" y="1760679"/>
            <a:ext cx="5827790" cy="3463953"/>
          </a:xfrm>
          <a:prstGeom prst="arc">
            <a:avLst>
              <a:gd name="adj1" fmla="val 12667071"/>
              <a:gd name="adj2" fmla="val 15144023"/>
            </a:avLst>
          </a:prstGeom>
          <a:ln w="444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>
            <a:spLocks noChangeAspect="1"/>
          </p:cNvSpPr>
          <p:nvPr/>
        </p:nvSpPr>
        <p:spPr>
          <a:xfrm>
            <a:off x="2053527" y="1904830"/>
            <a:ext cx="5038039" cy="2994536"/>
          </a:xfrm>
          <a:prstGeom prst="arc">
            <a:avLst>
              <a:gd name="adj1" fmla="val 15030511"/>
              <a:gd name="adj2" fmla="val 21487881"/>
            </a:avLst>
          </a:prstGeom>
          <a:ln w="444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>
            <a:spLocks noChangeAspect="1"/>
          </p:cNvSpPr>
          <p:nvPr/>
        </p:nvSpPr>
        <p:spPr>
          <a:xfrm>
            <a:off x="2464234" y="2145401"/>
            <a:ext cx="4207854" cy="2501086"/>
          </a:xfrm>
          <a:prstGeom prst="arc">
            <a:avLst>
              <a:gd name="adj1" fmla="val 8829418"/>
              <a:gd name="adj2" fmla="val 17601875"/>
            </a:avLst>
          </a:prstGeom>
          <a:ln w="444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>
            <a:spLocks noChangeAspect="1"/>
          </p:cNvSpPr>
          <p:nvPr/>
        </p:nvSpPr>
        <p:spPr>
          <a:xfrm>
            <a:off x="3202154" y="2574771"/>
            <a:ext cx="2780273" cy="1652553"/>
          </a:xfrm>
          <a:prstGeom prst="arc">
            <a:avLst>
              <a:gd name="adj1" fmla="val 9037007"/>
              <a:gd name="adj2" fmla="val 341223"/>
            </a:avLst>
          </a:prstGeom>
          <a:ln w="444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>
            <a:spLocks noChangeAspect="1"/>
          </p:cNvSpPr>
          <p:nvPr/>
        </p:nvSpPr>
        <p:spPr>
          <a:xfrm>
            <a:off x="2043198" y="1902250"/>
            <a:ext cx="5038039" cy="2994536"/>
          </a:xfrm>
          <a:prstGeom prst="arc">
            <a:avLst>
              <a:gd name="adj1" fmla="val 397509"/>
              <a:gd name="adj2" fmla="val 6466736"/>
            </a:avLst>
          </a:prstGeom>
          <a:ln w="444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>
            <a:spLocks noChangeAspect="1"/>
          </p:cNvSpPr>
          <p:nvPr/>
        </p:nvSpPr>
        <p:spPr>
          <a:xfrm>
            <a:off x="2469403" y="2135072"/>
            <a:ext cx="4207854" cy="2501086"/>
          </a:xfrm>
          <a:prstGeom prst="arc">
            <a:avLst>
              <a:gd name="adj1" fmla="val 18440034"/>
              <a:gd name="adj2" fmla="val 6496892"/>
            </a:avLst>
          </a:prstGeom>
          <a:ln w="444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803096" y="2876773"/>
            <a:ext cx="1487417" cy="10556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GB" sz="6000" b="1" spc="50" dirty="0" smtClean="0">
                <a:solidFill>
                  <a:schemeClr val="tx1"/>
                </a:solidFill>
              </a:rPr>
              <a:t>ITS</a:t>
            </a:r>
            <a:endParaRPr lang="en-GB" sz="5400" b="1" spc="5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76232" y="707345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XLIFF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9916" y="4361614"/>
            <a:ext cx="1173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chemeClr val="tx2"/>
                </a:solidFill>
              </a:rPr>
              <a:t>HTML5</a:t>
            </a:r>
          </a:p>
          <a:p>
            <a:pPr algn="ctr"/>
            <a:r>
              <a:rPr lang="en-GB" sz="2200" b="1" dirty="0" smtClean="0">
                <a:solidFill>
                  <a:schemeClr val="tx2"/>
                </a:solidFill>
              </a:rPr>
              <a:t>      CMIS</a:t>
            </a:r>
            <a:endParaRPr lang="en-GB" sz="2200" b="1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67074" y="5459624"/>
            <a:ext cx="1402365" cy="6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2300" b="1" dirty="0">
                <a:solidFill>
                  <a:schemeClr val="tx2"/>
                </a:solidFill>
              </a:rPr>
              <a:t>RDF: </a:t>
            </a:r>
          </a:p>
          <a:p>
            <a:pPr algn="ctr">
              <a:lnSpc>
                <a:spcPct val="85000"/>
              </a:lnSpc>
            </a:pPr>
            <a:r>
              <a:rPr lang="en-GB" sz="2300" b="1" dirty="0">
                <a:solidFill>
                  <a:schemeClr val="tx2"/>
                </a:solidFill>
              </a:rPr>
              <a:t>PROV</a:t>
            </a:r>
            <a:r>
              <a:rPr lang="en-GB" sz="2300" b="1" dirty="0" smtClean="0">
                <a:solidFill>
                  <a:schemeClr val="tx2"/>
                </a:solidFill>
              </a:rPr>
              <a:t> </a:t>
            </a:r>
            <a:r>
              <a:rPr lang="en-GB" sz="2300" b="1" dirty="0">
                <a:solidFill>
                  <a:schemeClr val="tx2"/>
                </a:solidFill>
              </a:rPr>
              <a:t>NIF</a:t>
            </a:r>
          </a:p>
        </p:txBody>
      </p:sp>
      <p:sp>
        <p:nvSpPr>
          <p:cNvPr id="51" name="Rounded Rectangle 50"/>
          <p:cNvSpPr/>
          <p:nvPr/>
        </p:nvSpPr>
        <p:spPr>
          <a:xfrm rot="19500000">
            <a:off x="6673050" y="4628510"/>
            <a:ext cx="1005625" cy="5541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IE" b="1" spc="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 Content</a:t>
            </a:r>
            <a:endParaRPr lang="en-IE" b="1" spc="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49404" y="4354099"/>
            <a:ext cx="86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HTML5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CMIS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65361" y="2436135"/>
            <a:ext cx="151535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z="635000" contourW="120650"/>
          </a:bodyPr>
          <a:lstStyle/>
          <a:p>
            <a:r>
              <a:rPr lang="en-GB" sz="2000" b="1" dirty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T</a:t>
            </a:r>
            <a:r>
              <a:rPr lang="en-GB" sz="2000" b="1" dirty="0" smtClean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ranslate</a:t>
            </a:r>
            <a:endParaRPr lang="en-GB" sz="1100" b="1" dirty="0">
              <a:ln w="63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9920000">
            <a:off x="2628391" y="2314471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150" dirty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Domain</a:t>
            </a:r>
            <a:endParaRPr lang="en-GB" b="1" spc="150" dirty="0">
              <a:ln w="63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660000">
            <a:off x="4409807" y="1728123"/>
            <a:ext cx="2068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100" dirty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Terminology</a:t>
            </a:r>
          </a:p>
        </p:txBody>
      </p:sp>
      <p:sp>
        <p:nvSpPr>
          <p:cNvPr id="32" name="TextBox 31"/>
          <p:cNvSpPr txBox="1"/>
          <p:nvPr/>
        </p:nvSpPr>
        <p:spPr>
          <a:xfrm rot="20400000">
            <a:off x="2490669" y="1725140"/>
            <a:ext cx="1253035" cy="565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GB" b="1" dirty="0" smtClean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Text</a:t>
            </a:r>
            <a:endParaRPr lang="en-GB" b="1" dirty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</a:pPr>
            <a:r>
              <a:rPr lang="en-GB" b="1" dirty="0" smtClean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Analysis</a:t>
            </a:r>
            <a:endParaRPr lang="en-GB" b="1" dirty="0">
              <a:ln w="63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21401102">
            <a:off x="4415962" y="4306790"/>
            <a:ext cx="6447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b="1" dirty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MT</a:t>
            </a:r>
            <a:r>
              <a:rPr lang="en-GB" sz="1900" b="1" dirty="0" smtClean="0">
                <a:solidFill>
                  <a:srgbClr val="FF0000"/>
                </a:solidFill>
              </a:rPr>
              <a:t> </a:t>
            </a:r>
            <a:endParaRPr lang="en-GB" sz="1900" b="1" dirty="0">
              <a:ln w="63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20773330">
            <a:off x="4584005" y="4512865"/>
            <a:ext cx="1643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Localisation</a:t>
            </a:r>
            <a:r>
              <a:rPr lang="en-GB" sz="1050" b="1" dirty="0" smtClean="0">
                <a:solidFill>
                  <a:srgbClr val="FF0000"/>
                </a:solidFill>
              </a:rPr>
              <a:t> </a:t>
            </a:r>
            <a:endParaRPr lang="en-GB" sz="1600" b="1" dirty="0">
              <a:ln w="63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20407084">
            <a:off x="4835900" y="4046956"/>
            <a:ext cx="168347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b="1" dirty="0" smtClean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Confidence</a:t>
            </a:r>
            <a:endParaRPr lang="en-GB" sz="1900" b="1" dirty="0">
              <a:ln w="63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19345798">
            <a:off x="5861315" y="4071472"/>
            <a:ext cx="1150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Quality</a:t>
            </a:r>
            <a:endParaRPr lang="en-GB" sz="1600" b="1" dirty="0">
              <a:ln w="63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rot="20668966">
            <a:off x="5300969" y="4632673"/>
            <a:ext cx="981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Issue/</a:t>
            </a:r>
            <a:endParaRPr lang="en-GB" sz="1600" b="1" dirty="0">
              <a:ln w="63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9680000">
            <a:off x="5909923" y="4329874"/>
            <a:ext cx="1080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Rating</a:t>
            </a:r>
            <a:endParaRPr lang="en-GB" sz="1600" b="1" dirty="0">
              <a:ln w="63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On-screen Show (4:3)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 Graphics</dc:title>
  <dc:creator>dlewis</dc:creator>
  <cp:lastModifiedBy>Olaf-Michael Stefanov</cp:lastModifiedBy>
  <cp:revision>31</cp:revision>
  <dcterms:created xsi:type="dcterms:W3CDTF">2013-02-09T10:33:46Z</dcterms:created>
  <dcterms:modified xsi:type="dcterms:W3CDTF">2013-02-20T16:06:51Z</dcterms:modified>
</cp:coreProperties>
</file>