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7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9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6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8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5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8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0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8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5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C9D2-DD0D-4017-AB13-1AEB90739C92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F9C92-84BC-4416-B7AD-68DC46A9A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synchronous choice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getUserMedia</a:t>
            </a:r>
            <a:r>
              <a:rPr lang="en-US" dirty="0" smtClean="0"/>
              <a:t>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2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RTCPeerConnection</a:t>
            </a:r>
            <a:r>
              <a:rPr lang="en-US" dirty="0" smtClean="0"/>
              <a:t> requires </a:t>
            </a:r>
            <a:r>
              <a:rPr lang="en-US" dirty="0" err="1" smtClean="0"/>
              <a:t>MediaStreams</a:t>
            </a:r>
            <a:r>
              <a:rPr lang="en-US" dirty="0" smtClean="0"/>
              <a:t> (and </a:t>
            </a:r>
            <a:r>
              <a:rPr lang="en-US" dirty="0" err="1" smtClean="0"/>
              <a:t>MediaStreamTracks</a:t>
            </a:r>
            <a:r>
              <a:rPr lang="en-US" dirty="0" smtClean="0"/>
              <a:t>) in order to negotiate streams</a:t>
            </a:r>
          </a:p>
          <a:p>
            <a:r>
              <a:rPr lang="en-US" dirty="0" err="1" smtClean="0"/>
              <a:t>MediaStreams</a:t>
            </a:r>
            <a:r>
              <a:rPr lang="en-US" dirty="0" smtClean="0"/>
              <a:t> can currently only exist when the user has provided consent</a:t>
            </a:r>
          </a:p>
          <a:p>
            <a:r>
              <a:rPr lang="en-US" dirty="0" smtClean="0"/>
              <a:t>This leads to a problem where negotiation can’t continue without consent, which leads to clipping on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4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 (Common)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placeholder </a:t>
            </a:r>
            <a:r>
              <a:rPr lang="en-US" dirty="0" err="1" smtClean="0"/>
              <a:t>MediaStreams</a:t>
            </a:r>
            <a:r>
              <a:rPr lang="en-US" dirty="0" smtClean="0"/>
              <a:t> that can be used as a basis for negotiation</a:t>
            </a:r>
          </a:p>
          <a:p>
            <a:pPr lvl="1"/>
            <a:r>
              <a:rPr lang="en-US" dirty="0" smtClean="0"/>
              <a:t>The object is </a:t>
            </a:r>
            <a:r>
              <a:rPr lang="en-US" dirty="0" smtClean="0"/>
              <a:t>real, but unconnected or disabled somehow prior to the user providing consent</a:t>
            </a:r>
            <a:endParaRPr lang="en-US" dirty="0" smtClean="0"/>
          </a:p>
          <a:p>
            <a:pPr lvl="1"/>
            <a:r>
              <a:rPr lang="en-US" dirty="0" smtClean="0"/>
              <a:t>The SSRCs that can be generated are stable [sic]</a:t>
            </a:r>
          </a:p>
          <a:p>
            <a:pPr lvl="1"/>
            <a:r>
              <a:rPr lang="en-US" dirty="0" smtClean="0"/>
              <a:t>Negotiation can continue prior to consent being granted using the placeholder</a:t>
            </a:r>
          </a:p>
        </p:txBody>
      </p:sp>
    </p:spTree>
    <p:extLst>
      <p:ext uri="{BB962C8B-B14F-4D97-AF65-F5344CB8AC3E}">
        <p14:creationId xmlns:p14="http://schemas.microsoft.com/office/powerpoint/2010/main" val="52788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getUserMedia</a:t>
            </a:r>
            <a:r>
              <a:rPr lang="en-US" dirty="0" smtClean="0"/>
              <a:t> returns streams that do not start until consent is granted.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stream 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navigator.getUserMedia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(constraints);</a:t>
            </a:r>
            <a:br>
              <a:rPr lang="en-US" sz="2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stream.audioTracks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[0].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onstart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grantedCb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stream.audioTracks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[0].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onend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deniedCb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pc.addStream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(stream);</a:t>
            </a:r>
          </a:p>
          <a:p>
            <a:r>
              <a:rPr lang="en-US" dirty="0" smtClean="0"/>
              <a:t>Consent events are communicated on the tracks</a:t>
            </a:r>
          </a:p>
          <a:p>
            <a:pPr lvl="1"/>
            <a:r>
              <a:rPr lang="en-US" dirty="0" smtClean="0"/>
              <a:t>A new </a:t>
            </a:r>
            <a:r>
              <a:rPr lang="en-US" b="1" dirty="0" smtClean="0"/>
              <a:t>started</a:t>
            </a:r>
            <a:r>
              <a:rPr lang="en-US" dirty="0" smtClean="0"/>
              <a:t> event is added to tracks.</a:t>
            </a:r>
          </a:p>
          <a:p>
            <a:pPr lvl="1"/>
            <a:r>
              <a:rPr lang="en-US" dirty="0" smtClean="0"/>
              <a:t>The reasons for the </a:t>
            </a:r>
            <a:r>
              <a:rPr lang="en-US" b="1" dirty="0" smtClean="0"/>
              <a:t>end</a:t>
            </a:r>
            <a:r>
              <a:rPr lang="en-US" dirty="0" smtClean="0"/>
              <a:t> event are expanded to include all the error conditions for </a:t>
            </a:r>
            <a:r>
              <a:rPr lang="en-US" dirty="0" err="1" smtClean="0"/>
              <a:t>getUserMedia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nodevice</a:t>
            </a:r>
            <a:r>
              <a:rPr lang="en-US" dirty="0" smtClean="0"/>
              <a:t>, </a:t>
            </a:r>
            <a:r>
              <a:rPr lang="en-US" dirty="0" err="1" smtClean="0"/>
              <a:t>permissiondenied</a:t>
            </a:r>
            <a:r>
              <a:rPr lang="en-US" dirty="0" smtClean="0"/>
              <a:t>, </a:t>
            </a:r>
            <a:r>
              <a:rPr lang="en-US" dirty="0" err="1" smtClean="0"/>
              <a:t>deviceerror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644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option 1, except the return value is a wrapper: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streamBucket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navigator.getUserMedia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(constraints);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streamBucket.onsuccess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grantedCb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streamBucket.onfailure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deniedCb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pc.addStream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streamBucket.stream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/>
              <a:t>Returned tracks are ‘muted’ until consent is granted</a:t>
            </a:r>
          </a:p>
          <a:p>
            <a:r>
              <a:rPr lang="en-US" dirty="0" smtClean="0"/>
              <a:t>Extra arguments to </a:t>
            </a:r>
            <a:r>
              <a:rPr lang="en-US" dirty="0" err="1" smtClean="0"/>
              <a:t>gUM</a:t>
            </a:r>
            <a:r>
              <a:rPr lang="en-US" dirty="0" smtClean="0"/>
              <a:t> create a signature that is identical in usage to existing asynchronous </a:t>
            </a:r>
            <a:r>
              <a:rPr lang="en-US" dirty="0" err="1" smtClean="0"/>
              <a:t>gUM</a:t>
            </a:r>
            <a:endParaRPr lang="en-US" dirty="0" smtClean="0"/>
          </a:p>
          <a:p>
            <a:pPr lvl="1"/>
            <a:r>
              <a:rPr lang="en-US" dirty="0" smtClean="0"/>
              <a:t>also possible with Option 1</a:t>
            </a:r>
          </a:p>
        </p:txBody>
      </p:sp>
    </p:spTree>
    <p:extLst>
      <p:ext uri="{BB962C8B-B14F-4D97-AF65-F5344CB8AC3E}">
        <p14:creationId xmlns:p14="http://schemas.microsoft.com/office/powerpoint/2010/main" val="86377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Stream placeholders are instantiated and “connected” to devices by </a:t>
            </a:r>
            <a:r>
              <a:rPr lang="en-US" dirty="0" err="1" smtClean="0"/>
              <a:t>getUserMedia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audioTrack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new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AudioMediaStreamTrack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(constraints);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stream = new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MediaStream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audioTrack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navigator.getUserMedia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(stream,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grantedCb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deniedCb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20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pc.addStream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(stream);</a:t>
            </a:r>
          </a:p>
          <a:p>
            <a:r>
              <a:rPr lang="en-US" dirty="0" smtClean="0"/>
              <a:t>Constraints are attached directly to tracks</a:t>
            </a:r>
          </a:p>
          <a:p>
            <a:pPr lvl="1"/>
            <a:r>
              <a:rPr lang="en-US" dirty="0" smtClean="0"/>
              <a:t>Nascent until the device is connected</a:t>
            </a:r>
          </a:p>
          <a:p>
            <a:pPr lvl="1"/>
            <a:r>
              <a:rPr lang="en-US" dirty="0" smtClean="0"/>
              <a:t>Turn into settings once the device is connected</a:t>
            </a:r>
          </a:p>
          <a:p>
            <a:r>
              <a:rPr lang="en-US" dirty="0" smtClean="0"/>
              <a:t>Backward </a:t>
            </a:r>
            <a:r>
              <a:rPr lang="en-US" dirty="0" err="1" smtClean="0"/>
              <a:t>compat</a:t>
            </a:r>
            <a:r>
              <a:rPr lang="en-US" dirty="0" smtClean="0"/>
              <a:t> (if desired) with overload</a:t>
            </a:r>
          </a:p>
        </p:txBody>
      </p:sp>
    </p:spTree>
    <p:extLst>
      <p:ext uri="{BB962C8B-B14F-4D97-AF65-F5344CB8AC3E}">
        <p14:creationId xmlns:p14="http://schemas.microsoft.com/office/powerpoint/2010/main" val="264470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Leave it asynchronous </a:t>
            </a:r>
          </a:p>
          <a:p>
            <a:r>
              <a:rPr lang="en-US" dirty="0" smtClean="0"/>
              <a:t>Don’t change anything</a:t>
            </a:r>
            <a:endParaRPr lang="en-US" dirty="0"/>
          </a:p>
          <a:p>
            <a:r>
              <a:rPr lang="en-US" dirty="0" smtClean="0"/>
              <a:t>Ensures that users don’t get an object that isn’t “working”</a:t>
            </a:r>
          </a:p>
          <a:p>
            <a:r>
              <a:rPr lang="en-US" dirty="0" smtClean="0"/>
              <a:t>Avoid programmer errors that arise due to bad assumptions about consent, device availability, constraints, 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7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Synchronous Option 3:</a:t>
            </a:r>
          </a:p>
          <a:p>
            <a:pPr lvl="1"/>
            <a:r>
              <a:rPr lang="en-US" dirty="0" smtClean="0"/>
              <a:t>3 fits better with the new settings work</a:t>
            </a:r>
          </a:p>
          <a:p>
            <a:pPr lvl="1"/>
            <a:r>
              <a:rPr lang="en-US" dirty="0" smtClean="0"/>
              <a:t>1 and 2 are functionally equivalent, with some stylistic differences, and some usability issues</a:t>
            </a:r>
          </a:p>
          <a:p>
            <a:pPr lvl="1"/>
            <a:r>
              <a:rPr lang="en-US" dirty="0" smtClean="0"/>
              <a:t>4 doesn’t solve the problem</a:t>
            </a:r>
          </a:p>
          <a:p>
            <a:r>
              <a:rPr lang="en-US" dirty="0" smtClean="0"/>
              <a:t>No backward compatibility hack</a:t>
            </a:r>
          </a:p>
          <a:p>
            <a:pPr lvl="1"/>
            <a:r>
              <a:rPr lang="en-US" dirty="0" smtClean="0"/>
              <a:t>Overloading </a:t>
            </a:r>
            <a:r>
              <a:rPr lang="en-US" dirty="0" err="1" smtClean="0"/>
              <a:t>gUM</a:t>
            </a:r>
            <a:r>
              <a:rPr lang="en-US" dirty="0" smtClean="0"/>
              <a:t> might be possible to replicate old behavior, but that’s just extra API </a:t>
            </a:r>
            <a:r>
              <a:rPr lang="en-US" dirty="0" err="1" smtClean="0"/>
              <a:t>cruft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611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253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 synchronous choice</vt:lpstr>
      <vt:lpstr>Problem</vt:lpstr>
      <vt:lpstr>Proposed Solution (Common)</vt:lpstr>
      <vt:lpstr>Option 1</vt:lpstr>
      <vt:lpstr>Option 2</vt:lpstr>
      <vt:lpstr>Option 3</vt:lpstr>
      <vt:lpstr>Option 4</vt:lpstr>
      <vt:lpstr>Preferences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synchronous choice</dc:title>
  <dc:creator>Martin Thomson</dc:creator>
  <cp:lastModifiedBy>Martin Thomson</cp:lastModifiedBy>
  <cp:revision>8</cp:revision>
  <dcterms:created xsi:type="dcterms:W3CDTF">2012-11-28T23:55:23Z</dcterms:created>
  <dcterms:modified xsi:type="dcterms:W3CDTF">2012-11-29T01:09:50Z</dcterms:modified>
</cp:coreProperties>
</file>