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85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17556163" cy="9875838"/>
  <p:notesSz cx="6858000" cy="9144000"/>
  <p:defaultTextStyle>
    <a:defPPr>
      <a:defRPr lang="en-US"/>
    </a:defPPr>
    <a:lvl1pPr marL="0" algn="l" defTabSz="782047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047" algn="l" defTabSz="782047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4088" algn="l" defTabSz="782047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6138" algn="l" defTabSz="782047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28179" algn="l" defTabSz="782047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0226" algn="l" defTabSz="782047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2267" algn="l" defTabSz="782047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4317" algn="l" defTabSz="782047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56353" algn="l" defTabSz="782047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496" y="-128"/>
      </p:cViewPr>
      <p:guideLst>
        <p:guide orient="horz" pos="3110"/>
        <p:guide pos="55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emf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emf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emf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emf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emf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emf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emf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emf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emf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emf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emf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emf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emf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5.emf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6.emf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emf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ig-Shadow2.png"/>
          <p:cNvPicPr>
            <a:picLocks noChangeAspect="1"/>
          </p:cNvPicPr>
          <p:nvPr userDrawn="1"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" y="-2"/>
            <a:ext cx="17556165" cy="9875842"/>
          </a:xfrm>
          <a:prstGeom prst="rect">
            <a:avLst/>
          </a:prstGeom>
        </p:spPr>
      </p:pic>
      <p:pic>
        <p:nvPicPr>
          <p:cNvPr id="7" name="Picture 6" descr="Base22 for Title Slide - 2.em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52345"/>
            <a:ext cx="17556163" cy="292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16720" y="1506785"/>
            <a:ext cx="13146602" cy="3377245"/>
          </a:xfrm>
        </p:spPr>
        <p:txBody>
          <a:bodyPr anchor="b">
            <a:normAutofit/>
          </a:bodyPr>
          <a:lstStyle>
            <a:lvl1pPr>
              <a:defRPr sz="7500" b="0" i="0" cap="all">
                <a:solidFill>
                  <a:schemeClr val="bg2"/>
                </a:solidFill>
                <a:latin typeface="Futura Std Condensed"/>
                <a:cs typeface="Futura Std Condensed"/>
              </a:defRPr>
            </a:lvl1pPr>
          </a:lstStyle>
          <a:p>
            <a:r>
              <a:rPr lang="x-none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6720" y="4769711"/>
            <a:ext cx="13146602" cy="2143382"/>
          </a:xfrm>
        </p:spPr>
        <p:txBody>
          <a:bodyPr>
            <a:normAutofit/>
          </a:bodyPr>
          <a:lstStyle>
            <a:lvl1pPr marL="0" indent="0" algn="l">
              <a:lnSpc>
                <a:spcPct val="90000"/>
              </a:lnSpc>
              <a:buNone/>
              <a:defRPr sz="4200" b="0" i="0">
                <a:solidFill>
                  <a:srgbClr val="FFFFFF">
                    <a:alpha val="60000"/>
                  </a:srgbClr>
                </a:solidFill>
                <a:latin typeface="Futura Std Condensed Light"/>
                <a:cs typeface="Futura Std Condensed Light"/>
              </a:defRPr>
            </a:lvl1pPr>
            <a:lvl2pPr marL="7832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6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9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2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6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9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82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5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7" descr="Base22 Bubble - white.emf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73325"/>
          <a:stretch/>
        </p:blipFill>
        <p:spPr>
          <a:xfrm>
            <a:off x="14919714" y="460810"/>
            <a:ext cx="2636464" cy="57912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13594179" y="7512528"/>
            <a:ext cx="2978744" cy="1896019"/>
          </a:xfrm>
        </p:spPr>
        <p:txBody>
          <a:bodyPr anchor="ctr"/>
          <a:lstStyle>
            <a:lvl1pPr algn="ctr">
              <a:defRPr b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r>
              <a:rPr lang="en-US" dirty="0" smtClean="0"/>
              <a:t>Client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615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808" y="2580758"/>
            <a:ext cx="7753972" cy="655948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" name="Picture 9" descr="Base22 - gray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7267" y="9354472"/>
            <a:ext cx="1326685" cy="35055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sz="half" idx="12"/>
          </p:nvPr>
        </p:nvSpPr>
        <p:spPr>
          <a:xfrm>
            <a:off x="8930481" y="2580758"/>
            <a:ext cx="7753972" cy="655948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319900D-6A04-404D-9555-799516A2F9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5"/>
          </p:nvPr>
        </p:nvSpPr>
        <p:spPr>
          <a:xfrm>
            <a:off x="877806" y="2041471"/>
            <a:ext cx="7753973" cy="539287"/>
          </a:xfrm>
        </p:spPr>
        <p:txBody>
          <a:bodyPr anchor="b">
            <a:noAutofit/>
          </a:bodyPr>
          <a:lstStyle>
            <a:lvl1pPr marL="0" indent="0">
              <a:buNone/>
              <a:defRPr sz="3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6"/>
          </p:nvPr>
        </p:nvSpPr>
        <p:spPr>
          <a:xfrm>
            <a:off x="8930481" y="2041471"/>
            <a:ext cx="7753973" cy="539287"/>
          </a:xfrm>
        </p:spPr>
        <p:txBody>
          <a:bodyPr anchor="b">
            <a:noAutofit/>
          </a:bodyPr>
          <a:lstStyle>
            <a:lvl1pPr marL="0" indent="0">
              <a:buNone/>
              <a:defRPr sz="3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7578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19900D-6A04-404D-9555-799516A2F9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7" name="Picture 6" descr="Base22 - gray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7267" y="9354472"/>
            <a:ext cx="1326685" cy="35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354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19900D-6A04-404D-9555-799516A2F93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Base22 - gray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7267" y="9354472"/>
            <a:ext cx="1326685" cy="35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701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No Whi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ig-Shadow2.png"/>
          <p:cNvPicPr>
            <a:picLocks noChangeAspect="1"/>
          </p:cNvPicPr>
          <p:nvPr userDrawn="1"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" y="-2"/>
            <a:ext cx="17556165" cy="987584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9" name="Picture 8" descr="Base22 - white.emf"/>
          <p:cNvPicPr>
            <a:picLocks noChangeAspect="1"/>
          </p:cNvPicPr>
          <p:nvPr userDrawn="1"/>
        </p:nvPicPr>
        <p:blipFill>
          <a:blip r:embed="rId3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182" y="9354472"/>
            <a:ext cx="1336764" cy="353218"/>
          </a:xfrm>
          <a:prstGeom prst="rect">
            <a:avLst/>
          </a:prstGeom>
        </p:spPr>
      </p:pic>
      <p:sp>
        <p:nvSpPr>
          <p:cNvPr id="11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877807" y="9309312"/>
            <a:ext cx="7464063" cy="525797"/>
          </a:xfrm>
        </p:spPr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94070" y="9309312"/>
            <a:ext cx="783738" cy="525797"/>
          </a:xfrm>
        </p:spPr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319900D-6A04-404D-9555-799516A2F9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09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- No Whi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ig-Shadow2.png"/>
          <p:cNvPicPr>
            <a:picLocks noChangeAspect="1"/>
          </p:cNvPicPr>
          <p:nvPr userDrawn="1"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" y="-2"/>
            <a:ext cx="17556165" cy="987584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808" y="2041473"/>
            <a:ext cx="7753972" cy="7267845"/>
          </a:xfrm>
        </p:spPr>
        <p:txBody>
          <a:bodyPr>
            <a:normAutofit/>
          </a:bodyPr>
          <a:lstStyle>
            <a:lvl1pPr>
              <a:defRPr sz="3100">
                <a:solidFill>
                  <a:schemeClr val="bg2"/>
                </a:solidFill>
              </a:defRPr>
            </a:lvl1pPr>
            <a:lvl2pPr>
              <a:defRPr sz="3100">
                <a:solidFill>
                  <a:schemeClr val="bg2"/>
                </a:solidFill>
              </a:defRPr>
            </a:lvl2pPr>
            <a:lvl3pPr>
              <a:defRPr sz="2300">
                <a:solidFill>
                  <a:schemeClr val="bg2"/>
                </a:solidFill>
              </a:defRPr>
            </a:lvl3pPr>
            <a:lvl4pPr>
              <a:defRPr sz="2300">
                <a:solidFill>
                  <a:schemeClr val="bg2"/>
                </a:solidFill>
              </a:defRPr>
            </a:lvl4pPr>
            <a:lvl5pPr>
              <a:defRPr sz="2300">
                <a:solidFill>
                  <a:schemeClr val="bg2"/>
                </a:solidFill>
              </a:defRPr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24383" y="2041473"/>
            <a:ext cx="7753972" cy="7267845"/>
          </a:xfrm>
        </p:spPr>
        <p:txBody>
          <a:bodyPr vert="horz" lIns="156549" tIns="78276" rIns="156549" bIns="78276" rtlCol="0">
            <a:normAutofit/>
          </a:bodyPr>
          <a:lstStyle>
            <a:lvl1pPr>
              <a:defRPr lang="x-none" sz="2900" dirty="0" smtClean="0">
                <a:solidFill>
                  <a:schemeClr val="bg2"/>
                </a:solidFill>
              </a:defRPr>
            </a:lvl1pPr>
            <a:lvl2pPr>
              <a:defRPr lang="x-none" sz="2900" dirty="0" smtClean="0">
                <a:solidFill>
                  <a:schemeClr val="bg2"/>
                </a:solidFill>
              </a:defRPr>
            </a:lvl2pPr>
            <a:lvl3pPr>
              <a:defRPr lang="x-none" sz="2300" dirty="0" smtClean="0">
                <a:solidFill>
                  <a:schemeClr val="bg2"/>
                </a:solidFill>
              </a:defRPr>
            </a:lvl3pPr>
            <a:lvl4pPr>
              <a:defRPr lang="x-none" sz="2300" dirty="0" smtClean="0">
                <a:solidFill>
                  <a:schemeClr val="bg2"/>
                </a:solidFill>
              </a:defRPr>
            </a:lvl4pPr>
            <a:lvl5pPr>
              <a:defRPr lang="en-US" sz="2300" dirty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877808" y="395492"/>
            <a:ext cx="15800547" cy="164597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1" name="Picture 10" descr="Base22 - white.emf"/>
          <p:cNvPicPr>
            <a:picLocks noChangeAspect="1"/>
          </p:cNvPicPr>
          <p:nvPr userDrawn="1"/>
        </p:nvPicPr>
        <p:blipFill>
          <a:blip r:embed="rId3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182" y="9354472"/>
            <a:ext cx="1336764" cy="353218"/>
          </a:xfrm>
          <a:prstGeom prst="rect">
            <a:avLst/>
          </a:prstGeom>
        </p:spPr>
      </p:pic>
      <p:sp>
        <p:nvSpPr>
          <p:cNvPr id="9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877807" y="9309312"/>
            <a:ext cx="7464063" cy="525797"/>
          </a:xfrm>
        </p:spPr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94070" y="9309312"/>
            <a:ext cx="783738" cy="525797"/>
          </a:xfrm>
        </p:spPr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319900D-6A04-404D-9555-799516A2F9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56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No Whi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ig-Shadow2.png"/>
          <p:cNvPicPr>
            <a:picLocks noChangeAspect="1"/>
          </p:cNvPicPr>
          <p:nvPr userDrawn="1"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" y="-2"/>
            <a:ext cx="17556165" cy="9875842"/>
          </a:xfrm>
          <a:prstGeom prst="rect">
            <a:avLst/>
          </a:prstGeom>
        </p:spPr>
      </p:pic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877808" y="395492"/>
            <a:ext cx="15800547" cy="164597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1" name="Picture 10" descr="Base22 - white.emf"/>
          <p:cNvPicPr>
            <a:picLocks noChangeAspect="1"/>
          </p:cNvPicPr>
          <p:nvPr userDrawn="1"/>
        </p:nvPicPr>
        <p:blipFill>
          <a:blip r:embed="rId3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182" y="9354472"/>
            <a:ext cx="1336764" cy="353218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877807" y="9309312"/>
            <a:ext cx="7464063" cy="525797"/>
          </a:xfrm>
        </p:spPr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94070" y="9309312"/>
            <a:ext cx="783738" cy="525797"/>
          </a:xfrm>
        </p:spPr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319900D-6A04-404D-9555-799516A2F9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7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No client 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Big-Shadow2.png"/>
          <p:cNvPicPr>
            <a:picLocks noChangeAspect="1"/>
          </p:cNvPicPr>
          <p:nvPr userDrawn="1"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" y="-2"/>
            <a:ext cx="17556165" cy="987584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5267882" y="7924015"/>
            <a:ext cx="0" cy="1951835"/>
          </a:xfrm>
          <a:prstGeom prst="line">
            <a:avLst/>
          </a:prstGeom>
          <a:ln w="3175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316720" y="1506785"/>
            <a:ext cx="13146602" cy="3377245"/>
          </a:xfrm>
        </p:spPr>
        <p:txBody>
          <a:bodyPr anchor="b">
            <a:normAutofit/>
          </a:bodyPr>
          <a:lstStyle>
            <a:lvl1pPr>
              <a:defRPr sz="7500" cap="all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316720" y="4769711"/>
            <a:ext cx="13146602" cy="2143382"/>
          </a:xfrm>
        </p:spPr>
        <p:txBody>
          <a:bodyPr>
            <a:normAutofit/>
          </a:bodyPr>
          <a:lstStyle>
            <a:lvl1pPr marL="0" indent="0" algn="l">
              <a:lnSpc>
                <a:spcPct val="90000"/>
              </a:lnSpc>
              <a:buNone/>
              <a:defRPr sz="4200" b="0" i="0">
                <a:solidFill>
                  <a:srgbClr val="FFFFFF">
                    <a:alpha val="60000"/>
                  </a:srgbClr>
                </a:solidFill>
                <a:latin typeface="Futura Std Condensed Light"/>
                <a:cs typeface="Futura Std Condensed Light"/>
              </a:defRPr>
            </a:lvl1pPr>
            <a:lvl2pPr marL="7832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6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9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2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6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9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82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5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0"/>
          </p:nvPr>
        </p:nvSpPr>
        <p:spPr>
          <a:xfrm>
            <a:off x="5991976" y="7821660"/>
            <a:ext cx="6846568" cy="1748996"/>
          </a:xfrm>
        </p:spPr>
        <p:txBody>
          <a:bodyPr anchor="t">
            <a:noAutofit/>
          </a:bodyPr>
          <a:lstStyle>
            <a:lvl1pPr>
              <a:defRPr sz="2900" b="0">
                <a:solidFill>
                  <a:srgbClr val="FFFFFF"/>
                </a:solidFill>
              </a:defRPr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9" name="Picture 8" descr="Base22 Bubble - white.emf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73325"/>
          <a:stretch/>
        </p:blipFill>
        <p:spPr>
          <a:xfrm>
            <a:off x="14919714" y="460810"/>
            <a:ext cx="2636464" cy="579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Base22 - white.emf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068" y="7969131"/>
            <a:ext cx="3420121" cy="903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650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ig-Shadow2.png"/>
          <p:cNvPicPr>
            <a:picLocks noChangeAspect="1"/>
          </p:cNvPicPr>
          <p:nvPr userDrawn="1"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" y="-2"/>
            <a:ext cx="17556165" cy="9875842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7556163" cy="9875838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393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hoto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ig-Shadow2.png"/>
          <p:cNvPicPr>
            <a:picLocks noChangeAspect="1"/>
          </p:cNvPicPr>
          <p:nvPr userDrawn="1"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" y="-2"/>
            <a:ext cx="17556165" cy="9875842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7556163" cy="9875838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" y="6072627"/>
            <a:ext cx="14578473" cy="2707423"/>
          </a:xfrm>
          <a:solidFill>
            <a:schemeClr val="tx1">
              <a:alpha val="40000"/>
            </a:schemeClr>
          </a:solidFill>
        </p:spPr>
        <p:txBody>
          <a:bodyPr lIns="983533" rIns="562019" bIns="562019" anchor="b">
            <a:normAutofit/>
          </a:bodyPr>
          <a:lstStyle>
            <a:lvl1pPr algn="l">
              <a:defRPr sz="8300" b="0" i="0" cap="all">
                <a:solidFill>
                  <a:srgbClr val="FFFFFF"/>
                </a:solidFill>
                <a:latin typeface="Futura Std Condensed"/>
                <a:cs typeface="Futura Std Condensed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6919" y="7544804"/>
            <a:ext cx="13563993" cy="1153185"/>
          </a:xfrm>
        </p:spPr>
        <p:txBody>
          <a:bodyPr anchor="b"/>
          <a:lstStyle>
            <a:lvl1pPr marL="0" indent="0">
              <a:buNone/>
              <a:defRPr sz="3300" b="1" i="0">
                <a:solidFill>
                  <a:schemeClr val="bg1">
                    <a:alpha val="60000"/>
                  </a:schemeClr>
                </a:solidFill>
                <a:latin typeface="+mn-lt"/>
                <a:cs typeface="Futura Std Condensed"/>
              </a:defRPr>
            </a:lvl1pPr>
            <a:lvl2pPr marL="783233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647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349708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4pPr>
            <a:lvl5pPr marL="3132939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5pPr>
            <a:lvl6pPr marL="391617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6pPr>
            <a:lvl7pPr marL="4699407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7pPr>
            <a:lvl8pPr marL="5482641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8pPr>
            <a:lvl9pPr marL="6265876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756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No Whi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ig-Shadow2.png"/>
          <p:cNvPicPr>
            <a:picLocks noChangeAspect="1"/>
          </p:cNvPicPr>
          <p:nvPr userDrawn="1"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" y="-2"/>
            <a:ext cx="17556165" cy="9875842"/>
          </a:xfrm>
          <a:prstGeom prst="rect">
            <a:avLst/>
          </a:prstGeom>
        </p:spPr>
      </p:pic>
      <p:pic>
        <p:nvPicPr>
          <p:cNvPr id="7" name="Picture 6" descr="Base22 - white.emf"/>
          <p:cNvPicPr>
            <a:picLocks noChangeAspect="1"/>
          </p:cNvPicPr>
          <p:nvPr userDrawn="1"/>
        </p:nvPicPr>
        <p:blipFill>
          <a:blip r:embed="rId3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182" y="9354472"/>
            <a:ext cx="1336764" cy="353218"/>
          </a:xfrm>
          <a:prstGeom prst="rect">
            <a:avLst/>
          </a:prstGeom>
        </p:spPr>
      </p:pic>
      <p:sp>
        <p:nvSpPr>
          <p:cNvPr id="9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877807" y="9309312"/>
            <a:ext cx="7464063" cy="525797"/>
          </a:xfrm>
        </p:spPr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94070" y="9309312"/>
            <a:ext cx="783738" cy="525797"/>
          </a:xfrm>
        </p:spPr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319900D-6A04-404D-9555-799516A2F9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510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2000" b="0">
                <a:solidFill>
                  <a:schemeClr val="tx1">
                    <a:lumMod val="50000"/>
                    <a:lumOff val="50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2000" b="0">
                <a:solidFill>
                  <a:schemeClr val="tx1">
                    <a:lumMod val="50000"/>
                    <a:lumOff val="50000"/>
                    <a:alpha val="60000"/>
                  </a:schemeClr>
                </a:solidFill>
              </a:defRPr>
            </a:lvl1pPr>
          </a:lstStyle>
          <a:p>
            <a:fld id="{D319900D-6A04-404D-9555-799516A2F9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 descr="Base22 - gray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7267" y="9354472"/>
            <a:ext cx="1326685" cy="35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7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Accent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ig-Shadow2.png"/>
          <p:cNvPicPr>
            <a:picLocks noChangeAspect="1"/>
          </p:cNvPicPr>
          <p:nvPr userDrawn="1"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" y="-2"/>
            <a:ext cx="17556165" cy="9875842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1" name="Picture 10" descr="Base22 - white.emf"/>
          <p:cNvPicPr>
            <a:picLocks noChangeAspect="1"/>
          </p:cNvPicPr>
          <p:nvPr userDrawn="1"/>
        </p:nvPicPr>
        <p:blipFill>
          <a:blip r:embed="rId3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182" y="9354472"/>
            <a:ext cx="1336764" cy="353218"/>
          </a:xfrm>
          <a:prstGeom prst="rect">
            <a:avLst/>
          </a:prstGeom>
        </p:spPr>
      </p:pic>
      <p:sp>
        <p:nvSpPr>
          <p:cNvPr id="8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877807" y="9309312"/>
            <a:ext cx="7464063" cy="525797"/>
          </a:xfrm>
        </p:spPr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94070" y="9309312"/>
            <a:ext cx="783738" cy="525797"/>
          </a:xfrm>
        </p:spPr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319900D-6A04-404D-9555-799516A2F9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7776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Acc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ig-Shadow2.png"/>
          <p:cNvPicPr>
            <a:picLocks noChangeAspect="1"/>
          </p:cNvPicPr>
          <p:nvPr userDrawn="1"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" y="-2"/>
            <a:ext cx="17556165" cy="9875842"/>
          </a:xfrm>
          <a:prstGeom prst="rect">
            <a:avLst/>
          </a:prstGeom>
        </p:spPr>
      </p:pic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877808" y="395492"/>
            <a:ext cx="15800547" cy="164597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2" name="Picture 11" descr="Base22 - white.emf"/>
          <p:cNvPicPr>
            <a:picLocks noChangeAspect="1"/>
          </p:cNvPicPr>
          <p:nvPr userDrawn="1"/>
        </p:nvPicPr>
        <p:blipFill>
          <a:blip r:embed="rId3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182" y="9354472"/>
            <a:ext cx="1336764" cy="353218"/>
          </a:xfrm>
          <a:prstGeom prst="rect">
            <a:avLst/>
          </a:prstGeom>
        </p:spPr>
      </p:pic>
      <p:sp>
        <p:nvSpPr>
          <p:cNvPr id="9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877807" y="9309312"/>
            <a:ext cx="7464063" cy="525797"/>
          </a:xfrm>
        </p:spPr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94070" y="9309312"/>
            <a:ext cx="783738" cy="525797"/>
          </a:xfrm>
        </p:spPr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319900D-6A04-404D-9555-799516A2F9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1116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Accent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ig-Shadow2.png"/>
          <p:cNvPicPr>
            <a:picLocks noChangeAspect="1"/>
          </p:cNvPicPr>
          <p:nvPr userDrawn="1"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" y="-2"/>
            <a:ext cx="17556165" cy="9875842"/>
          </a:xfrm>
          <a:prstGeom prst="rect">
            <a:avLst/>
          </a:prstGeom>
        </p:spPr>
      </p:pic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877808" y="395492"/>
            <a:ext cx="15800547" cy="164597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2" name="Picture 11" descr="Base22 - white.emf"/>
          <p:cNvPicPr>
            <a:picLocks noChangeAspect="1"/>
          </p:cNvPicPr>
          <p:nvPr userDrawn="1"/>
        </p:nvPicPr>
        <p:blipFill>
          <a:blip r:embed="rId3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182" y="9354472"/>
            <a:ext cx="1336764" cy="353218"/>
          </a:xfrm>
          <a:prstGeom prst="rect">
            <a:avLst/>
          </a:prstGeom>
        </p:spPr>
      </p:pic>
      <p:sp>
        <p:nvSpPr>
          <p:cNvPr id="9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877807" y="9309312"/>
            <a:ext cx="7464063" cy="525797"/>
          </a:xfrm>
        </p:spPr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94070" y="9309312"/>
            <a:ext cx="783738" cy="525797"/>
          </a:xfrm>
        </p:spPr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319900D-6A04-404D-9555-799516A2F9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5181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Accent 4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ig-Shadow2.png"/>
          <p:cNvPicPr>
            <a:picLocks noChangeAspect="1"/>
          </p:cNvPicPr>
          <p:nvPr userDrawn="1"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" y="-2"/>
            <a:ext cx="17556165" cy="9875842"/>
          </a:xfrm>
          <a:prstGeom prst="rect">
            <a:avLst/>
          </a:prstGeom>
        </p:spPr>
      </p:pic>
      <p:sp>
        <p:nvSpPr>
          <p:cNvPr id="10" name="Title 4"/>
          <p:cNvSpPr>
            <a:spLocks noGrp="1"/>
          </p:cNvSpPr>
          <p:nvPr>
            <p:ph type="title"/>
          </p:nvPr>
        </p:nvSpPr>
        <p:spPr>
          <a:xfrm>
            <a:off x="877808" y="395492"/>
            <a:ext cx="15800547" cy="164597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 descr="Base22 - white.emf"/>
          <p:cNvPicPr>
            <a:picLocks noChangeAspect="1"/>
          </p:cNvPicPr>
          <p:nvPr userDrawn="1"/>
        </p:nvPicPr>
        <p:blipFill>
          <a:blip r:embed="rId3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182" y="9354472"/>
            <a:ext cx="1336764" cy="353218"/>
          </a:xfrm>
          <a:prstGeom prst="rect">
            <a:avLst/>
          </a:prstGeom>
        </p:spPr>
      </p:pic>
      <p:sp>
        <p:nvSpPr>
          <p:cNvPr id="11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877807" y="9309312"/>
            <a:ext cx="7464063" cy="525797"/>
          </a:xfrm>
        </p:spPr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94070" y="9309312"/>
            <a:ext cx="783738" cy="525797"/>
          </a:xfrm>
        </p:spPr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319900D-6A04-404D-9555-799516A2F9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5674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Accent 5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ig-Shadow2.png"/>
          <p:cNvPicPr>
            <a:picLocks noChangeAspect="1"/>
          </p:cNvPicPr>
          <p:nvPr userDrawn="1"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" y="-2"/>
            <a:ext cx="17556165" cy="9875842"/>
          </a:xfrm>
          <a:prstGeom prst="rect">
            <a:avLst/>
          </a:prstGeom>
        </p:spPr>
      </p:pic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877808" y="395492"/>
            <a:ext cx="15800547" cy="164597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2" name="Picture 11" descr="Base22 - white.emf"/>
          <p:cNvPicPr>
            <a:picLocks noChangeAspect="1"/>
          </p:cNvPicPr>
          <p:nvPr userDrawn="1"/>
        </p:nvPicPr>
        <p:blipFill>
          <a:blip r:embed="rId3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182" y="9354472"/>
            <a:ext cx="1336764" cy="353218"/>
          </a:xfrm>
          <a:prstGeom prst="rect">
            <a:avLst/>
          </a:prstGeom>
        </p:spPr>
      </p:pic>
      <p:sp>
        <p:nvSpPr>
          <p:cNvPr id="9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877807" y="9309312"/>
            <a:ext cx="7464063" cy="525797"/>
          </a:xfrm>
        </p:spPr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94070" y="9309312"/>
            <a:ext cx="783738" cy="525797"/>
          </a:xfrm>
        </p:spPr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319900D-6A04-404D-9555-799516A2F9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800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Accent 6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ig-Shadow2.png"/>
          <p:cNvPicPr>
            <a:picLocks noChangeAspect="1"/>
          </p:cNvPicPr>
          <p:nvPr userDrawn="1"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" y="-2"/>
            <a:ext cx="17556165" cy="9875842"/>
          </a:xfrm>
          <a:prstGeom prst="rect">
            <a:avLst/>
          </a:prstGeom>
        </p:spPr>
      </p:pic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877808" y="395492"/>
            <a:ext cx="15800547" cy="164597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2" name="Picture 11" descr="Base22 - white.emf"/>
          <p:cNvPicPr>
            <a:picLocks noChangeAspect="1"/>
          </p:cNvPicPr>
          <p:nvPr userDrawn="1"/>
        </p:nvPicPr>
        <p:blipFill>
          <a:blip r:embed="rId3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182" y="9354472"/>
            <a:ext cx="1336764" cy="353218"/>
          </a:xfrm>
          <a:prstGeom prst="rect">
            <a:avLst/>
          </a:prstGeom>
        </p:spPr>
      </p:pic>
      <p:sp>
        <p:nvSpPr>
          <p:cNvPr id="9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877807" y="9309312"/>
            <a:ext cx="7464063" cy="525797"/>
          </a:xfrm>
        </p:spPr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94070" y="9309312"/>
            <a:ext cx="783738" cy="525797"/>
          </a:xfrm>
        </p:spPr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319900D-6A04-404D-9555-799516A2F9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527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Gray">
    <p:bg>
      <p:bgPr>
        <a:solidFill>
          <a:schemeClr val="bg2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ig-Shadow2.png"/>
          <p:cNvPicPr>
            <a:picLocks noChangeAspect="1"/>
          </p:cNvPicPr>
          <p:nvPr userDrawn="1"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" y="-2"/>
            <a:ext cx="17556165" cy="98758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2" name="Picture 11" descr="Base22 - black.emf"/>
          <p:cNvPicPr>
            <a:picLocks noChangeAspect="1"/>
          </p:cNvPicPr>
          <p:nvPr userDrawn="1"/>
        </p:nvPicPr>
        <p:blipFill>
          <a:blip r:embed="rId3">
            <a:alphaModFix amt="3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7267" y="9354472"/>
            <a:ext cx="1326685" cy="350553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19900D-6A04-404D-9555-799516A2F9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0788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877808" y="395492"/>
            <a:ext cx="15800547" cy="164597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 descr="Base22 - white.emf"/>
          <p:cNvPicPr>
            <a:picLocks noChangeAspect="1"/>
          </p:cNvPicPr>
          <p:nvPr userDrawn="1"/>
        </p:nvPicPr>
        <p:blipFill>
          <a:blip r:embed="rId2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182" y="9354472"/>
            <a:ext cx="1336764" cy="353218"/>
          </a:xfrm>
          <a:prstGeom prst="rect">
            <a:avLst/>
          </a:prstGeom>
        </p:spPr>
      </p:pic>
      <p:sp>
        <p:nvSpPr>
          <p:cNvPr id="8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877807" y="9309312"/>
            <a:ext cx="7464063" cy="525797"/>
          </a:xfrm>
        </p:spPr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94070" y="9309312"/>
            <a:ext cx="783738" cy="525797"/>
          </a:xfrm>
        </p:spPr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319900D-6A04-404D-9555-799516A2F9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4191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itle - Accent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ig-Shadow2.png"/>
          <p:cNvPicPr>
            <a:picLocks noChangeAspect="1"/>
          </p:cNvPicPr>
          <p:nvPr userDrawn="1"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" y="-2"/>
            <a:ext cx="17556165" cy="9875842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877808" y="395493"/>
            <a:ext cx="15800547" cy="91543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lnSpc>
                <a:spcPct val="80000"/>
              </a:lnSpc>
              <a:defRPr sz="15200" b="0" i="0" cap="all">
                <a:solidFill>
                  <a:schemeClr val="bg2"/>
                </a:solidFill>
                <a:latin typeface="Futura Std Condensed"/>
                <a:cs typeface="Futura Std Condensed"/>
              </a:defRPr>
            </a:lvl1pPr>
          </a:lstStyle>
          <a:p>
            <a:r>
              <a:rPr lang="x-none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6" descr="Base22 - white.emf"/>
          <p:cNvPicPr>
            <a:picLocks noChangeAspect="1"/>
          </p:cNvPicPr>
          <p:nvPr userDrawn="1"/>
        </p:nvPicPr>
        <p:blipFill>
          <a:blip r:embed="rId3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182" y="9354472"/>
            <a:ext cx="1336764" cy="35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031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itle - Acc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ig-Shadow2.png"/>
          <p:cNvPicPr>
            <a:picLocks noChangeAspect="1"/>
          </p:cNvPicPr>
          <p:nvPr userDrawn="1"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" y="-2"/>
            <a:ext cx="17556165" cy="9875842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77808" y="395493"/>
            <a:ext cx="15800547" cy="91543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lnSpc>
                <a:spcPct val="80000"/>
              </a:lnSpc>
              <a:defRPr sz="15200" b="0" i="0" cap="all">
                <a:solidFill>
                  <a:schemeClr val="bg2"/>
                </a:solidFill>
                <a:latin typeface="Futura Std Condensed"/>
                <a:cs typeface="Futura Std Condensed"/>
              </a:defRPr>
            </a:lvl1pPr>
          </a:lstStyle>
          <a:p>
            <a:r>
              <a:rPr lang="x-none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6" descr="Base22 - white.emf"/>
          <p:cNvPicPr>
            <a:picLocks noChangeAspect="1"/>
          </p:cNvPicPr>
          <p:nvPr userDrawn="1"/>
        </p:nvPicPr>
        <p:blipFill>
          <a:blip r:embed="rId3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182" y="9354472"/>
            <a:ext cx="1336764" cy="35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0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ig-Shadow2.png"/>
          <p:cNvPicPr>
            <a:picLocks noChangeAspect="1"/>
          </p:cNvPicPr>
          <p:nvPr userDrawn="1"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" y="-2"/>
            <a:ext cx="17556165" cy="98758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818" y="5365423"/>
            <a:ext cx="14922739" cy="1961451"/>
          </a:xfrm>
        </p:spPr>
        <p:txBody>
          <a:bodyPr anchor="t">
            <a:normAutofit/>
          </a:bodyPr>
          <a:lstStyle>
            <a:lvl1pPr algn="l">
              <a:defRPr sz="7500" b="0" i="0" cap="all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818" y="2583575"/>
            <a:ext cx="14922739" cy="2781849"/>
          </a:xfrm>
        </p:spPr>
        <p:txBody>
          <a:bodyPr anchor="b">
            <a:normAutofit/>
          </a:bodyPr>
          <a:lstStyle>
            <a:lvl1pPr marL="0" indent="0">
              <a:buNone/>
              <a:defRPr sz="4200" b="0" i="0">
                <a:solidFill>
                  <a:schemeClr val="bg1">
                    <a:alpha val="60000"/>
                  </a:schemeClr>
                </a:solidFill>
                <a:latin typeface="Futura Std Condensed Light"/>
                <a:cs typeface="Futura Std Condensed Light"/>
              </a:defRPr>
            </a:lvl1pPr>
            <a:lvl2pPr marL="783233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647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349708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4pPr>
            <a:lvl5pPr marL="3132939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5pPr>
            <a:lvl6pPr marL="391617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6pPr>
            <a:lvl7pPr marL="4699407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7pPr>
            <a:lvl8pPr marL="5482641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8pPr>
            <a:lvl9pPr marL="6265876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4" name="Picture 3" descr="Base22 - white.emf"/>
          <p:cNvPicPr>
            <a:picLocks noChangeAspect="1"/>
          </p:cNvPicPr>
          <p:nvPr userDrawn="1"/>
        </p:nvPicPr>
        <p:blipFill>
          <a:blip r:embed="rId3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182" y="9354472"/>
            <a:ext cx="1336764" cy="353218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319900D-6A04-404D-9555-799516A2F9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8664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itle - Accent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ig-Shadow2.png"/>
          <p:cNvPicPr>
            <a:picLocks noChangeAspect="1"/>
          </p:cNvPicPr>
          <p:nvPr userDrawn="1"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" y="-2"/>
            <a:ext cx="17556165" cy="9875842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77808" y="395493"/>
            <a:ext cx="15800547" cy="91543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lnSpc>
                <a:spcPct val="80000"/>
              </a:lnSpc>
              <a:defRPr sz="15200" b="0" i="0" cap="all">
                <a:solidFill>
                  <a:schemeClr val="bg2"/>
                </a:solidFill>
                <a:latin typeface="Futura Std Condensed"/>
                <a:cs typeface="Futura Std Condensed"/>
              </a:defRPr>
            </a:lvl1pPr>
          </a:lstStyle>
          <a:p>
            <a:r>
              <a:rPr lang="x-none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6" descr="Base22 - white.emf"/>
          <p:cNvPicPr>
            <a:picLocks noChangeAspect="1"/>
          </p:cNvPicPr>
          <p:nvPr userDrawn="1"/>
        </p:nvPicPr>
        <p:blipFill>
          <a:blip r:embed="rId3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182" y="9354472"/>
            <a:ext cx="1336764" cy="35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260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itle - Accent 4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ig-Shadow2.png"/>
          <p:cNvPicPr>
            <a:picLocks noChangeAspect="1"/>
          </p:cNvPicPr>
          <p:nvPr userDrawn="1"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" y="-2"/>
            <a:ext cx="17556165" cy="9875842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77808" y="395493"/>
            <a:ext cx="15800547" cy="91543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lnSpc>
                <a:spcPct val="80000"/>
              </a:lnSpc>
              <a:defRPr sz="15200" b="0" i="0" cap="all">
                <a:solidFill>
                  <a:schemeClr val="bg2"/>
                </a:solidFill>
                <a:latin typeface="Futura Std Condensed"/>
                <a:cs typeface="Futura Std Condensed"/>
              </a:defRPr>
            </a:lvl1pPr>
          </a:lstStyle>
          <a:p>
            <a:r>
              <a:rPr lang="x-none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6" descr="Base22 - white.emf"/>
          <p:cNvPicPr>
            <a:picLocks noChangeAspect="1"/>
          </p:cNvPicPr>
          <p:nvPr userDrawn="1"/>
        </p:nvPicPr>
        <p:blipFill>
          <a:blip r:embed="rId3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182" y="9354472"/>
            <a:ext cx="1336764" cy="35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095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itle - Accent 5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ig-Shadow2.png"/>
          <p:cNvPicPr>
            <a:picLocks noChangeAspect="1"/>
          </p:cNvPicPr>
          <p:nvPr userDrawn="1"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" y="-2"/>
            <a:ext cx="17556165" cy="9875842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77808" y="395493"/>
            <a:ext cx="15800547" cy="91543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lnSpc>
                <a:spcPct val="80000"/>
              </a:lnSpc>
              <a:defRPr sz="15200" b="0" i="0" cap="all">
                <a:solidFill>
                  <a:schemeClr val="bg2"/>
                </a:solidFill>
                <a:latin typeface="Futura Std Condensed"/>
                <a:cs typeface="Futura Std Condensed"/>
              </a:defRPr>
            </a:lvl1pPr>
          </a:lstStyle>
          <a:p>
            <a:r>
              <a:rPr lang="x-none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6" descr="Base22 - white.emf"/>
          <p:cNvPicPr>
            <a:picLocks noChangeAspect="1"/>
          </p:cNvPicPr>
          <p:nvPr userDrawn="1"/>
        </p:nvPicPr>
        <p:blipFill>
          <a:blip r:embed="rId3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182" y="9354472"/>
            <a:ext cx="1336764" cy="35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480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itle - Accent 6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ig-Shadow2.png"/>
          <p:cNvPicPr>
            <a:picLocks noChangeAspect="1"/>
          </p:cNvPicPr>
          <p:nvPr userDrawn="1"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" y="-2"/>
            <a:ext cx="17556165" cy="9875842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877808" y="395493"/>
            <a:ext cx="15800547" cy="91543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lnSpc>
                <a:spcPct val="80000"/>
              </a:lnSpc>
              <a:defRPr sz="15200" b="0" i="0" cap="all">
                <a:solidFill>
                  <a:schemeClr val="bg2"/>
                </a:solidFill>
                <a:latin typeface="Futura Std Condensed"/>
                <a:cs typeface="Futura Std Condensed"/>
              </a:defRPr>
            </a:lvl1pPr>
          </a:lstStyle>
          <a:p>
            <a:r>
              <a:rPr lang="x-none" dirty="0" smtClean="0"/>
              <a:t>CLICK TO EDIT MASTER TITLE STYLE</a:t>
            </a:r>
            <a:endParaRPr lang="en-US" dirty="0"/>
          </a:p>
        </p:txBody>
      </p:sp>
      <p:pic>
        <p:nvPicPr>
          <p:cNvPr id="6" name="Picture 5" descr="Base22 - white.emf"/>
          <p:cNvPicPr>
            <a:picLocks noChangeAspect="1"/>
          </p:cNvPicPr>
          <p:nvPr userDrawn="1"/>
        </p:nvPicPr>
        <p:blipFill>
          <a:blip r:embed="rId3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182" y="9354472"/>
            <a:ext cx="1336764" cy="35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43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itle - Gray"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ig-Shadow2.png"/>
          <p:cNvPicPr>
            <a:picLocks noChangeAspect="1"/>
          </p:cNvPicPr>
          <p:nvPr userDrawn="1"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" y="-2"/>
            <a:ext cx="17556165" cy="9875842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77808" y="395493"/>
            <a:ext cx="15800547" cy="91543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lnSpc>
                <a:spcPct val="80000"/>
              </a:lnSpc>
              <a:defRPr sz="15200" b="0" i="0" cap="all">
                <a:solidFill>
                  <a:schemeClr val="tx1"/>
                </a:solidFill>
                <a:latin typeface="Futura Std Condensed"/>
                <a:cs typeface="Futura Std Condensed"/>
              </a:defRPr>
            </a:lvl1pPr>
          </a:lstStyle>
          <a:p>
            <a:r>
              <a:rPr lang="x-none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6" descr="Base22 - black.emf"/>
          <p:cNvPicPr>
            <a:picLocks noChangeAspect="1"/>
          </p:cNvPicPr>
          <p:nvPr userDrawn="1"/>
        </p:nvPicPr>
        <p:blipFill>
          <a:blip r:embed="rId3">
            <a:alphaModFix amt="3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7267" y="9354472"/>
            <a:ext cx="1326685" cy="35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266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itle -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877808" y="395493"/>
            <a:ext cx="15800547" cy="91543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lnSpc>
                <a:spcPct val="80000"/>
              </a:lnSpc>
              <a:defRPr sz="15200" b="0" i="0" cap="all">
                <a:solidFill>
                  <a:schemeClr val="bg2"/>
                </a:solidFill>
                <a:latin typeface="Futura Std Condensed"/>
                <a:cs typeface="Futura Std Condensed"/>
              </a:defRPr>
            </a:lvl1pPr>
          </a:lstStyle>
          <a:p>
            <a:r>
              <a:rPr lang="x-none" dirty="0" smtClean="0"/>
              <a:t>CLICK TO EDIT MASTER TITLE STYLE</a:t>
            </a:r>
            <a:endParaRPr lang="en-US" dirty="0"/>
          </a:p>
        </p:txBody>
      </p:sp>
      <p:pic>
        <p:nvPicPr>
          <p:cNvPr id="5" name="Picture 4" descr="Base22 - white.emf"/>
          <p:cNvPicPr>
            <a:picLocks noChangeAspect="1"/>
          </p:cNvPicPr>
          <p:nvPr userDrawn="1"/>
        </p:nvPicPr>
        <p:blipFill>
          <a:blip r:embed="rId2">
            <a:alphaModFix amt="6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7182" y="9354472"/>
            <a:ext cx="1336764" cy="35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243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LAYOUT"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 userDrawn="1"/>
        </p:nvSpPr>
        <p:spPr>
          <a:xfrm>
            <a:off x="3746195" y="8200776"/>
            <a:ext cx="10351495" cy="1573045"/>
          </a:xfrm>
          <a:prstGeom prst="rect">
            <a:avLst/>
          </a:prstGeom>
          <a:noFill/>
        </p:spPr>
        <p:txBody>
          <a:bodyPr wrap="square" lIns="140504" tIns="70251" rIns="140504" bIns="70251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LAST LAYOUT FROM ORIGINAL TEMPLATE</a:t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ANY</a:t>
            </a:r>
            <a:r>
              <a:rPr lang="en-US" baseline="0" dirty="0" smtClean="0">
                <a:solidFill>
                  <a:schemeClr val="bg2"/>
                </a:solidFill>
              </a:rPr>
              <a:t> OTHER LAYOUT AFTER THIS ONE </a:t>
            </a:r>
            <a:br>
              <a:rPr lang="en-US" baseline="0" dirty="0" smtClean="0">
                <a:solidFill>
                  <a:schemeClr val="bg2"/>
                </a:solidFill>
              </a:rPr>
            </a:br>
            <a:r>
              <a:rPr lang="en-US" baseline="0" dirty="0" smtClean="0">
                <a:solidFill>
                  <a:schemeClr val="bg2"/>
                </a:solidFill>
              </a:rPr>
              <a:t>CAN BE REMOVED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3746195" y="387291"/>
            <a:ext cx="10351495" cy="1095992"/>
          </a:xfrm>
          <a:prstGeom prst="rect">
            <a:avLst/>
          </a:prstGeom>
          <a:noFill/>
        </p:spPr>
        <p:txBody>
          <a:bodyPr wrap="square" lIns="140504" tIns="70251" rIns="140504" bIns="70251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THIS LAYOUT IS ONLY INTENDED AS A</a:t>
            </a:r>
            <a:br>
              <a:rPr lang="en-US" dirty="0" smtClean="0">
                <a:solidFill>
                  <a:schemeClr val="bg2"/>
                </a:solidFill>
              </a:rPr>
            </a:br>
            <a:r>
              <a:rPr lang="en-US" dirty="0" smtClean="0">
                <a:solidFill>
                  <a:schemeClr val="bg2"/>
                </a:solidFill>
              </a:rPr>
              <a:t>PLACEHOLDER</a:t>
            </a:r>
            <a:r>
              <a:rPr lang="en-US" baseline="0" dirty="0" smtClean="0">
                <a:solidFill>
                  <a:schemeClr val="bg2"/>
                </a:solidFill>
              </a:rPr>
              <a:t> IN THE SLIDE MASTER VIEW</a:t>
            </a: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4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808" y="2041472"/>
            <a:ext cx="7753972" cy="7098766"/>
          </a:xfrm>
        </p:spPr>
        <p:txBody>
          <a:bodyPr>
            <a:normAutofit/>
          </a:bodyPr>
          <a:lstStyle>
            <a:lvl1pPr>
              <a:defRPr sz="3100">
                <a:solidFill>
                  <a:schemeClr val="tx1"/>
                </a:solidFill>
              </a:defRPr>
            </a:lvl1pPr>
            <a:lvl2pPr>
              <a:defRPr sz="3100">
                <a:solidFill>
                  <a:schemeClr val="tx1"/>
                </a:solidFill>
              </a:defRPr>
            </a:lvl2pPr>
            <a:lvl3pPr>
              <a:defRPr sz="2300">
                <a:solidFill>
                  <a:schemeClr val="tx1"/>
                </a:solidFill>
              </a:defRPr>
            </a:lvl3pPr>
            <a:lvl4pPr>
              <a:defRPr sz="2300">
                <a:solidFill>
                  <a:schemeClr val="tx1"/>
                </a:solidFill>
              </a:defRPr>
            </a:lvl4pPr>
            <a:lvl5pPr>
              <a:defRPr sz="2300">
                <a:solidFill>
                  <a:schemeClr val="tx1"/>
                </a:solidFill>
              </a:defRPr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" name="Picture 9" descr="Base22 - gray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7267" y="9354472"/>
            <a:ext cx="1326685" cy="35055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sz="half" idx="12"/>
          </p:nvPr>
        </p:nvSpPr>
        <p:spPr>
          <a:xfrm>
            <a:off x="8930481" y="2041472"/>
            <a:ext cx="7753972" cy="7098766"/>
          </a:xfrm>
        </p:spPr>
        <p:txBody>
          <a:bodyPr>
            <a:normAutofit/>
          </a:bodyPr>
          <a:lstStyle>
            <a:lvl1pPr>
              <a:defRPr sz="3100">
                <a:solidFill>
                  <a:schemeClr val="tx1"/>
                </a:solidFill>
              </a:defRPr>
            </a:lvl1pPr>
            <a:lvl2pPr>
              <a:defRPr sz="3100">
                <a:solidFill>
                  <a:schemeClr val="tx1"/>
                </a:solidFill>
              </a:defRPr>
            </a:lvl2pPr>
            <a:lvl3pPr>
              <a:defRPr sz="2300">
                <a:solidFill>
                  <a:schemeClr val="tx1"/>
                </a:solidFill>
              </a:defRPr>
            </a:lvl3pPr>
            <a:lvl4pPr>
              <a:defRPr sz="2300">
                <a:solidFill>
                  <a:schemeClr val="tx1"/>
                </a:solidFill>
              </a:defRPr>
            </a:lvl4pPr>
            <a:lvl5pPr>
              <a:defRPr sz="2300">
                <a:solidFill>
                  <a:schemeClr val="tx1"/>
                </a:solidFill>
              </a:defRPr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D319900D-6A04-404D-9555-799516A2F9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7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808" y="2041470"/>
            <a:ext cx="7753972" cy="3430599"/>
          </a:xfrm>
        </p:spPr>
        <p:txBody>
          <a:bodyPr>
            <a:normAutofit/>
          </a:bodyPr>
          <a:lstStyle>
            <a:lvl1pPr>
              <a:defRPr sz="3100">
                <a:solidFill>
                  <a:schemeClr val="tx1"/>
                </a:solidFill>
              </a:defRPr>
            </a:lvl1pPr>
            <a:lvl2pPr>
              <a:defRPr sz="3100">
                <a:solidFill>
                  <a:schemeClr val="tx1"/>
                </a:solidFill>
              </a:defRPr>
            </a:lvl2pPr>
            <a:lvl3pPr>
              <a:defRPr sz="2300">
                <a:solidFill>
                  <a:schemeClr val="tx1"/>
                </a:solidFill>
              </a:defRPr>
            </a:lvl3pPr>
            <a:lvl4pPr>
              <a:defRPr sz="2300">
                <a:solidFill>
                  <a:schemeClr val="tx1"/>
                </a:solidFill>
              </a:defRPr>
            </a:lvl4pPr>
            <a:lvl5pPr>
              <a:defRPr sz="2300">
                <a:solidFill>
                  <a:schemeClr val="tx1"/>
                </a:solidFill>
              </a:defRPr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19900D-6A04-404D-9555-799516A2F9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" name="Picture 9" descr="Base22 - gray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7267" y="9354472"/>
            <a:ext cx="1326685" cy="35055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sz="half" idx="12"/>
          </p:nvPr>
        </p:nvSpPr>
        <p:spPr>
          <a:xfrm>
            <a:off x="8930481" y="2041470"/>
            <a:ext cx="7753972" cy="3430599"/>
          </a:xfrm>
        </p:spPr>
        <p:txBody>
          <a:bodyPr>
            <a:normAutofit/>
          </a:bodyPr>
          <a:lstStyle>
            <a:lvl1pPr>
              <a:defRPr sz="3100">
                <a:solidFill>
                  <a:schemeClr val="tx1"/>
                </a:solidFill>
              </a:defRPr>
            </a:lvl1pPr>
            <a:lvl2pPr>
              <a:defRPr sz="3100">
                <a:solidFill>
                  <a:schemeClr val="tx1"/>
                </a:solidFill>
              </a:defRPr>
            </a:lvl2pPr>
            <a:lvl3pPr>
              <a:defRPr sz="2300">
                <a:solidFill>
                  <a:schemeClr val="tx1"/>
                </a:solidFill>
              </a:defRPr>
            </a:lvl3pPr>
            <a:lvl4pPr>
              <a:defRPr sz="2300">
                <a:solidFill>
                  <a:schemeClr val="tx1"/>
                </a:solidFill>
              </a:defRPr>
            </a:lvl4pPr>
            <a:lvl5pPr>
              <a:defRPr sz="2300">
                <a:solidFill>
                  <a:schemeClr val="tx1"/>
                </a:solidFill>
              </a:defRPr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877808" y="5699920"/>
            <a:ext cx="7753972" cy="3430599"/>
          </a:xfrm>
        </p:spPr>
        <p:txBody>
          <a:bodyPr>
            <a:normAutofit/>
          </a:bodyPr>
          <a:lstStyle>
            <a:lvl1pPr>
              <a:defRPr sz="3100">
                <a:solidFill>
                  <a:schemeClr val="tx1"/>
                </a:solidFill>
              </a:defRPr>
            </a:lvl1pPr>
            <a:lvl2pPr>
              <a:defRPr sz="3100">
                <a:solidFill>
                  <a:schemeClr val="tx1"/>
                </a:solidFill>
              </a:defRPr>
            </a:lvl2pPr>
            <a:lvl3pPr>
              <a:defRPr sz="2300">
                <a:solidFill>
                  <a:schemeClr val="tx1"/>
                </a:solidFill>
              </a:defRPr>
            </a:lvl3pPr>
            <a:lvl4pPr>
              <a:defRPr sz="2300">
                <a:solidFill>
                  <a:schemeClr val="tx1"/>
                </a:solidFill>
              </a:defRPr>
            </a:lvl4pPr>
            <a:lvl5pPr>
              <a:defRPr sz="2300">
                <a:solidFill>
                  <a:schemeClr val="tx1"/>
                </a:solidFill>
              </a:defRPr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8930481" y="5699920"/>
            <a:ext cx="7753972" cy="3430599"/>
          </a:xfrm>
        </p:spPr>
        <p:txBody>
          <a:bodyPr>
            <a:normAutofit/>
          </a:bodyPr>
          <a:lstStyle>
            <a:lvl1pPr>
              <a:defRPr sz="3100">
                <a:solidFill>
                  <a:schemeClr val="tx1"/>
                </a:solidFill>
              </a:defRPr>
            </a:lvl1pPr>
            <a:lvl2pPr>
              <a:defRPr sz="3100">
                <a:solidFill>
                  <a:schemeClr val="tx1"/>
                </a:solidFill>
              </a:defRPr>
            </a:lvl2pPr>
            <a:lvl3pPr>
              <a:defRPr sz="2300">
                <a:solidFill>
                  <a:schemeClr val="tx1"/>
                </a:solidFill>
              </a:defRPr>
            </a:lvl3pPr>
            <a:lvl4pPr>
              <a:defRPr sz="2300">
                <a:solidFill>
                  <a:schemeClr val="tx1"/>
                </a:solidFill>
              </a:defRPr>
            </a:lvl4pPr>
            <a:lvl5pPr>
              <a:defRPr sz="2300">
                <a:solidFill>
                  <a:schemeClr val="tx1"/>
                </a:solidFill>
              </a:defRPr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654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19900D-6A04-404D-9555-799516A2F93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Base22 - gray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7267" y="9354472"/>
            <a:ext cx="1326685" cy="350553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877894" y="2041467"/>
            <a:ext cx="5078410" cy="7080885"/>
          </a:xfrm>
        </p:spPr>
        <p:txBody>
          <a:bodyPr>
            <a:normAutofit/>
          </a:bodyPr>
          <a:lstStyle>
            <a:lvl1pPr>
              <a:defRPr sz="2900"/>
            </a:lvl1pPr>
            <a:lvl2pPr>
              <a:defRPr sz="29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Content Placeholder 7"/>
          <p:cNvSpPr>
            <a:spLocks noGrp="1"/>
          </p:cNvSpPr>
          <p:nvPr>
            <p:ph sz="quarter" idx="17"/>
          </p:nvPr>
        </p:nvSpPr>
        <p:spPr>
          <a:xfrm>
            <a:off x="6237686" y="2041467"/>
            <a:ext cx="5078410" cy="7080885"/>
          </a:xfrm>
        </p:spPr>
        <p:txBody>
          <a:bodyPr>
            <a:normAutofit/>
          </a:bodyPr>
          <a:lstStyle>
            <a:lvl1pPr>
              <a:defRPr sz="2900"/>
            </a:lvl1pPr>
            <a:lvl2pPr>
              <a:defRPr sz="29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7"/>
          <p:cNvSpPr>
            <a:spLocks noGrp="1"/>
          </p:cNvSpPr>
          <p:nvPr>
            <p:ph sz="quarter" idx="18"/>
          </p:nvPr>
        </p:nvSpPr>
        <p:spPr>
          <a:xfrm>
            <a:off x="11597484" y="2041467"/>
            <a:ext cx="5078410" cy="7080885"/>
          </a:xfrm>
        </p:spPr>
        <p:txBody>
          <a:bodyPr>
            <a:normAutofit/>
          </a:bodyPr>
          <a:lstStyle>
            <a:lvl1pPr>
              <a:defRPr sz="2900"/>
            </a:lvl1pPr>
            <a:lvl2pPr>
              <a:defRPr sz="29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191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 -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19900D-6A04-404D-9555-799516A2F93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Base22 - gray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7267" y="9354472"/>
            <a:ext cx="1326685" cy="350553"/>
          </a:xfrm>
          <a:prstGeom prst="rect">
            <a:avLst/>
          </a:prstGeom>
        </p:spPr>
      </p:pic>
      <p:sp>
        <p:nvSpPr>
          <p:cNvPr id="16" name="Content Placeholder 7"/>
          <p:cNvSpPr>
            <a:spLocks noGrp="1"/>
          </p:cNvSpPr>
          <p:nvPr>
            <p:ph sz="quarter" idx="16"/>
          </p:nvPr>
        </p:nvSpPr>
        <p:spPr>
          <a:xfrm>
            <a:off x="877894" y="2041467"/>
            <a:ext cx="5078410" cy="7080885"/>
          </a:xfrm>
        </p:spPr>
        <p:txBody>
          <a:bodyPr>
            <a:normAutofit/>
          </a:bodyPr>
          <a:lstStyle>
            <a:lvl1pPr>
              <a:defRPr sz="2900"/>
            </a:lvl1pPr>
            <a:lvl2pPr>
              <a:defRPr sz="29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Content Placeholder 7"/>
          <p:cNvSpPr>
            <a:spLocks noGrp="1"/>
          </p:cNvSpPr>
          <p:nvPr>
            <p:ph sz="quarter" idx="17"/>
          </p:nvPr>
        </p:nvSpPr>
        <p:spPr>
          <a:xfrm>
            <a:off x="6237685" y="2041467"/>
            <a:ext cx="10440672" cy="7080885"/>
          </a:xfrm>
        </p:spPr>
        <p:txBody>
          <a:bodyPr>
            <a:normAutofit/>
          </a:bodyPr>
          <a:lstStyle>
            <a:lvl1pPr>
              <a:defRPr sz="2900"/>
            </a:lvl1pPr>
            <a:lvl2pPr>
              <a:defRPr sz="29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439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Image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19900D-6A04-404D-9555-799516A2F93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Base22 - gray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7267" y="9354472"/>
            <a:ext cx="1326685" cy="350553"/>
          </a:xfrm>
          <a:prstGeom prst="rect">
            <a:avLst/>
          </a:prstGeom>
        </p:spPr>
      </p:pic>
      <p:sp>
        <p:nvSpPr>
          <p:cNvPr id="14" name="Content Placeholder 7"/>
          <p:cNvSpPr>
            <a:spLocks noGrp="1"/>
          </p:cNvSpPr>
          <p:nvPr>
            <p:ph sz="quarter" idx="16"/>
          </p:nvPr>
        </p:nvSpPr>
        <p:spPr>
          <a:xfrm>
            <a:off x="877898" y="2041467"/>
            <a:ext cx="10516176" cy="7080885"/>
          </a:xfrm>
        </p:spPr>
        <p:txBody>
          <a:bodyPr>
            <a:normAutofit/>
          </a:bodyPr>
          <a:lstStyle>
            <a:lvl1pPr>
              <a:defRPr sz="2900"/>
            </a:lvl1pPr>
            <a:lvl2pPr>
              <a:defRPr sz="29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7"/>
          <p:cNvSpPr>
            <a:spLocks noGrp="1"/>
          </p:cNvSpPr>
          <p:nvPr>
            <p:ph sz="quarter" idx="17"/>
          </p:nvPr>
        </p:nvSpPr>
        <p:spPr>
          <a:xfrm>
            <a:off x="11629298" y="2041467"/>
            <a:ext cx="5078410" cy="7080885"/>
          </a:xfrm>
        </p:spPr>
        <p:txBody>
          <a:bodyPr>
            <a:normAutofit/>
          </a:bodyPr>
          <a:lstStyle>
            <a:lvl1pPr>
              <a:defRPr sz="2900"/>
            </a:lvl1pPr>
            <a:lvl2pPr>
              <a:defRPr sz="29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57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820" y="2041472"/>
            <a:ext cx="3798452" cy="7098766"/>
          </a:xfrm>
        </p:spPr>
        <p:txBody>
          <a:bodyPr>
            <a:normAutofit/>
          </a:bodyPr>
          <a:lstStyle>
            <a:lvl1pPr>
              <a:defRPr sz="2900">
                <a:solidFill>
                  <a:schemeClr val="tx1"/>
                </a:solidFill>
              </a:defRPr>
            </a:lvl1pPr>
            <a:lvl2pPr>
              <a:defRPr sz="2900">
                <a:solidFill>
                  <a:schemeClr val="tx1"/>
                </a:solidFill>
              </a:defRPr>
            </a:lvl2pPr>
            <a:lvl3pPr>
              <a:defRPr sz="1700">
                <a:solidFill>
                  <a:schemeClr val="tx1"/>
                </a:solidFill>
              </a:defRPr>
            </a:lvl3pPr>
            <a:lvl4pPr>
              <a:defRPr sz="1700">
                <a:solidFill>
                  <a:schemeClr val="tx1"/>
                </a:solidFill>
              </a:defRPr>
            </a:lvl4pPr>
            <a:lvl5pPr>
              <a:defRPr sz="1700">
                <a:solidFill>
                  <a:schemeClr val="tx1"/>
                </a:solidFill>
              </a:defRPr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2840" y="2041472"/>
            <a:ext cx="3798452" cy="7098766"/>
          </a:xfrm>
        </p:spPr>
        <p:txBody>
          <a:bodyPr>
            <a:normAutofit/>
          </a:bodyPr>
          <a:lstStyle>
            <a:lvl1pPr>
              <a:defRPr sz="2900">
                <a:solidFill>
                  <a:schemeClr val="tx1"/>
                </a:solidFill>
              </a:defRPr>
            </a:lvl1pPr>
            <a:lvl2pPr>
              <a:defRPr sz="2900">
                <a:solidFill>
                  <a:schemeClr val="tx1"/>
                </a:solidFill>
              </a:defRPr>
            </a:lvl2pPr>
            <a:lvl3pPr>
              <a:defRPr sz="1700">
                <a:solidFill>
                  <a:schemeClr val="tx1"/>
                </a:solidFill>
              </a:defRPr>
            </a:lvl3pPr>
            <a:lvl4pPr>
              <a:defRPr sz="1700">
                <a:solidFill>
                  <a:schemeClr val="tx1"/>
                </a:solidFill>
              </a:defRPr>
            </a:lvl4pPr>
            <a:lvl5pPr>
              <a:defRPr sz="1700">
                <a:solidFill>
                  <a:schemeClr val="tx1"/>
                </a:solidFill>
              </a:defRPr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8887863" y="2041472"/>
            <a:ext cx="3798452" cy="7098766"/>
          </a:xfrm>
        </p:spPr>
        <p:txBody>
          <a:bodyPr>
            <a:normAutofit/>
          </a:bodyPr>
          <a:lstStyle>
            <a:lvl1pPr>
              <a:defRPr sz="2900">
                <a:solidFill>
                  <a:schemeClr val="tx1"/>
                </a:solidFill>
              </a:defRPr>
            </a:lvl1pPr>
            <a:lvl2pPr>
              <a:defRPr sz="2900">
                <a:solidFill>
                  <a:schemeClr val="tx1"/>
                </a:solidFill>
              </a:defRPr>
            </a:lvl2pPr>
            <a:lvl3pPr>
              <a:defRPr sz="1700">
                <a:solidFill>
                  <a:schemeClr val="tx1"/>
                </a:solidFill>
              </a:defRPr>
            </a:lvl3pPr>
            <a:lvl4pPr>
              <a:defRPr sz="1700">
                <a:solidFill>
                  <a:schemeClr val="tx1"/>
                </a:solidFill>
              </a:defRPr>
            </a:lvl4pPr>
            <a:lvl5pPr>
              <a:defRPr sz="1700">
                <a:solidFill>
                  <a:schemeClr val="tx1"/>
                </a:solidFill>
              </a:defRPr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19900D-6A04-404D-9555-799516A2F93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Base22 - gray.em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7267" y="9354472"/>
            <a:ext cx="1326685" cy="350553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sz="half" idx="16"/>
          </p:nvPr>
        </p:nvSpPr>
        <p:spPr>
          <a:xfrm>
            <a:off x="12892888" y="2041472"/>
            <a:ext cx="3798452" cy="7098766"/>
          </a:xfrm>
        </p:spPr>
        <p:txBody>
          <a:bodyPr>
            <a:normAutofit/>
          </a:bodyPr>
          <a:lstStyle>
            <a:lvl1pPr>
              <a:defRPr sz="2900">
                <a:solidFill>
                  <a:schemeClr val="tx1"/>
                </a:solidFill>
              </a:defRPr>
            </a:lvl1pPr>
            <a:lvl2pPr>
              <a:defRPr sz="2900">
                <a:solidFill>
                  <a:schemeClr val="tx1"/>
                </a:solidFill>
              </a:defRPr>
            </a:lvl2pPr>
            <a:lvl3pPr>
              <a:defRPr sz="1700">
                <a:solidFill>
                  <a:schemeClr val="tx1"/>
                </a:solidFill>
              </a:defRPr>
            </a:lvl3pPr>
            <a:lvl4pPr>
              <a:defRPr sz="1700">
                <a:solidFill>
                  <a:schemeClr val="tx1"/>
                </a:solidFill>
              </a:defRPr>
            </a:lvl4pPr>
            <a:lvl5pPr>
              <a:defRPr sz="1700">
                <a:solidFill>
                  <a:schemeClr val="tx1"/>
                </a:solidFill>
              </a:defRPr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3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34.xml"/><Relationship Id="rId35" Type="http://schemas.openxmlformats.org/officeDocument/2006/relationships/slideLayout" Target="../slideLayouts/slideLayout35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3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7808" y="395492"/>
            <a:ext cx="15800547" cy="1645973"/>
          </a:xfrm>
          <a:prstGeom prst="rect">
            <a:avLst/>
          </a:prstGeom>
        </p:spPr>
        <p:txBody>
          <a:bodyPr vert="horz" lIns="156549" tIns="78276" rIns="156549" bIns="78276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808" y="2041469"/>
            <a:ext cx="15800547" cy="7045106"/>
          </a:xfrm>
          <a:prstGeom prst="rect">
            <a:avLst/>
          </a:prstGeom>
        </p:spPr>
        <p:txBody>
          <a:bodyPr vert="horz" lIns="156549" tIns="78276" rIns="156549" bIns="7827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7807" y="9309312"/>
            <a:ext cx="7464063" cy="525797"/>
          </a:xfrm>
          <a:prstGeom prst="rect">
            <a:avLst/>
          </a:prstGeom>
        </p:spPr>
        <p:txBody>
          <a:bodyPr vert="horz" lIns="156549" tIns="78276" rIns="156549" bIns="78276" rtlCol="0" anchor="ctr"/>
          <a:lstStyle>
            <a:lvl1pPr algn="l">
              <a:defRPr sz="2000" b="0" i="0">
                <a:solidFill>
                  <a:srgbClr val="7F7F7F">
                    <a:alpha val="60000"/>
                  </a:srgbClr>
                </a:solidFill>
                <a:latin typeface="Futura Std Condensed Light"/>
                <a:cs typeface="Futura Std Condensed Light"/>
              </a:defRPr>
            </a:lvl1pPr>
          </a:lstStyle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070" y="9309312"/>
            <a:ext cx="783738" cy="525797"/>
          </a:xfrm>
          <a:prstGeom prst="rect">
            <a:avLst/>
          </a:prstGeom>
        </p:spPr>
        <p:txBody>
          <a:bodyPr vert="horz" lIns="156549" tIns="78276" rIns="156549" bIns="78276" rtlCol="0" anchor="ctr"/>
          <a:lstStyle>
            <a:lvl1pPr algn="r">
              <a:defRPr sz="2000" b="0" i="0">
                <a:solidFill>
                  <a:srgbClr val="7F7F7F">
                    <a:alpha val="60000"/>
                  </a:srgbClr>
                </a:solidFill>
                <a:latin typeface="Futura Std Condensed"/>
                <a:cs typeface="Futura Std Condensed"/>
              </a:defRPr>
            </a:lvl1pPr>
          </a:lstStyle>
          <a:p>
            <a:fld id="{D319900D-6A04-404D-9555-799516A2F93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24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984" r:id="rId5"/>
    <p:sldLayoutId id="2147483902" r:id="rId6"/>
    <p:sldLayoutId id="2147483903" r:id="rId7"/>
    <p:sldLayoutId id="2147483904" r:id="rId8"/>
    <p:sldLayoutId id="2147483983" r:id="rId9"/>
    <p:sldLayoutId id="2147483985" r:id="rId10"/>
    <p:sldLayoutId id="2147483891" r:id="rId11"/>
    <p:sldLayoutId id="2147483898" r:id="rId12"/>
    <p:sldLayoutId id="2147483907" r:id="rId13"/>
    <p:sldLayoutId id="2147483905" r:id="rId14"/>
    <p:sldLayoutId id="2147483906" r:id="rId15"/>
    <p:sldLayoutId id="2147483901" r:id="rId16"/>
    <p:sldLayoutId id="2147483981" r:id="rId17"/>
    <p:sldLayoutId id="2147483982" r:id="rId18"/>
    <p:sldLayoutId id="2147483892" r:id="rId19"/>
    <p:sldLayoutId id="2147483946" r:id="rId20"/>
    <p:sldLayoutId id="2147483947" r:id="rId21"/>
    <p:sldLayoutId id="2147483948" r:id="rId22"/>
    <p:sldLayoutId id="2147483949" r:id="rId23"/>
    <p:sldLayoutId id="2147483950" r:id="rId24"/>
    <p:sldLayoutId id="2147483951" r:id="rId25"/>
    <p:sldLayoutId id="2147483952" r:id="rId26"/>
    <p:sldLayoutId id="2147483979" r:id="rId27"/>
    <p:sldLayoutId id="2147483971" r:id="rId28"/>
    <p:sldLayoutId id="2147483972" r:id="rId29"/>
    <p:sldLayoutId id="2147483973" r:id="rId30"/>
    <p:sldLayoutId id="2147483974" r:id="rId31"/>
    <p:sldLayoutId id="2147483975" r:id="rId32"/>
    <p:sldLayoutId id="2147483976" r:id="rId33"/>
    <p:sldLayoutId id="2147483977" r:id="rId34"/>
    <p:sldLayoutId id="2147483978" r:id="rId35"/>
    <p:sldLayoutId id="2147483980" r:id="rId36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783233" rtl="0" eaLnBrk="1" latinLnBrk="0" hangingPunct="1">
        <a:lnSpc>
          <a:spcPct val="100000"/>
        </a:lnSpc>
        <a:spcBef>
          <a:spcPts val="0"/>
        </a:spcBef>
        <a:buNone/>
        <a:defRPr sz="4800" b="0" i="0" kern="1200">
          <a:solidFill>
            <a:schemeClr val="accent1"/>
          </a:solidFill>
          <a:latin typeface="Futura Std Condensed"/>
          <a:ea typeface="+mj-ea"/>
          <a:cs typeface="Futura Std Condensed"/>
        </a:defRPr>
      </a:lvl1pPr>
    </p:titleStyle>
    <p:bodyStyle>
      <a:lvl1pPr marL="469941" indent="-469941" algn="l" defTabSz="783233" rtl="0" eaLnBrk="1" latinLnBrk="0" hangingPunct="1">
        <a:lnSpc>
          <a:spcPct val="100000"/>
        </a:lnSpc>
        <a:spcBef>
          <a:spcPts val="0"/>
        </a:spcBef>
        <a:spcAft>
          <a:spcPts val="687"/>
        </a:spcAft>
        <a:buFont typeface="Wingdings" charset="2"/>
        <a:buChar char="§"/>
        <a:defRPr sz="3500" kern="1200">
          <a:solidFill>
            <a:srgbClr val="000000"/>
          </a:solidFill>
          <a:latin typeface="+mn-lt"/>
          <a:ea typeface="+mn-ea"/>
          <a:cs typeface="+mn-cs"/>
        </a:defRPr>
      </a:lvl1pPr>
      <a:lvl2pPr marL="939884" indent="-469941" algn="l" defTabSz="783233" rtl="0" eaLnBrk="1" latinLnBrk="0" hangingPunct="1">
        <a:lnSpc>
          <a:spcPct val="100000"/>
        </a:lnSpc>
        <a:spcBef>
          <a:spcPts val="0"/>
        </a:spcBef>
        <a:spcAft>
          <a:spcPts val="687"/>
        </a:spcAft>
        <a:buFont typeface="Arial"/>
        <a:buChar char="–"/>
        <a:defRPr sz="3500" kern="1200">
          <a:solidFill>
            <a:srgbClr val="000000"/>
          </a:solidFill>
          <a:latin typeface="+mn-lt"/>
          <a:ea typeface="+mn-ea"/>
          <a:cs typeface="+mn-cs"/>
        </a:defRPr>
      </a:lvl2pPr>
      <a:lvl3pPr marL="1409821" indent="-469941" algn="l" defTabSz="783233" rtl="0" eaLnBrk="1" latinLnBrk="0" hangingPunct="1">
        <a:lnSpc>
          <a:spcPct val="100000"/>
        </a:lnSpc>
        <a:spcBef>
          <a:spcPts val="0"/>
        </a:spcBef>
        <a:spcAft>
          <a:spcPts val="687"/>
        </a:spcAft>
        <a:buFont typeface="Wingdings" charset="2"/>
        <a:buChar char="§"/>
        <a:defRPr sz="3100" kern="1200">
          <a:solidFill>
            <a:srgbClr val="000000"/>
          </a:solidFill>
          <a:latin typeface="+mn-lt"/>
          <a:ea typeface="+mn-ea"/>
          <a:cs typeface="+mn-cs"/>
        </a:defRPr>
      </a:lvl3pPr>
      <a:lvl4pPr marL="1879761" indent="-469941" algn="l" defTabSz="783233" rtl="0" eaLnBrk="1" latinLnBrk="0" hangingPunct="1">
        <a:lnSpc>
          <a:spcPct val="100000"/>
        </a:lnSpc>
        <a:spcBef>
          <a:spcPts val="0"/>
        </a:spcBef>
        <a:spcAft>
          <a:spcPts val="687"/>
        </a:spcAft>
        <a:buFont typeface="Arial"/>
        <a:buChar char="–"/>
        <a:defRPr sz="3100" kern="1200">
          <a:solidFill>
            <a:srgbClr val="000000"/>
          </a:solidFill>
          <a:latin typeface="+mn-lt"/>
          <a:ea typeface="+mn-ea"/>
          <a:cs typeface="+mn-cs"/>
        </a:defRPr>
      </a:lvl4pPr>
      <a:lvl5pPr marL="2349708" indent="-469941" algn="l" defTabSz="783233" rtl="0" eaLnBrk="1" latinLnBrk="0" hangingPunct="1">
        <a:lnSpc>
          <a:spcPct val="100000"/>
        </a:lnSpc>
        <a:spcBef>
          <a:spcPts val="0"/>
        </a:spcBef>
        <a:spcAft>
          <a:spcPts val="687"/>
        </a:spcAft>
        <a:buFont typeface="Wingdings" charset="2"/>
        <a:buChar char="§"/>
        <a:defRPr sz="3100" kern="1200">
          <a:solidFill>
            <a:srgbClr val="000000"/>
          </a:solidFill>
          <a:latin typeface="+mn-lt"/>
          <a:ea typeface="+mn-ea"/>
          <a:cs typeface="+mn-cs"/>
        </a:defRPr>
      </a:lvl5pPr>
      <a:lvl6pPr marL="4307791" indent="-391620" algn="l" defTabSz="783233" rtl="0" eaLnBrk="1" latinLnBrk="0" hangingPunct="1">
        <a:spcBef>
          <a:spcPct val="20000"/>
        </a:spcBef>
        <a:buFont typeface="Arial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5091024" indent="-391620" algn="l" defTabSz="783233" rtl="0" eaLnBrk="1" latinLnBrk="0" hangingPunct="1">
        <a:spcBef>
          <a:spcPct val="20000"/>
        </a:spcBef>
        <a:buFont typeface="Arial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874259" indent="-391620" algn="l" defTabSz="783233" rtl="0" eaLnBrk="1" latinLnBrk="0" hangingPunct="1">
        <a:spcBef>
          <a:spcPct val="20000"/>
        </a:spcBef>
        <a:buFont typeface="Arial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657494" indent="-391620" algn="l" defTabSz="783233" rtl="0" eaLnBrk="1" latinLnBrk="0" hangingPunct="1">
        <a:spcBef>
          <a:spcPct val="20000"/>
        </a:spcBef>
        <a:buFont typeface="Arial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83233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3233" algn="l" defTabSz="783233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6470" algn="l" defTabSz="783233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9708" algn="l" defTabSz="783233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2939" algn="l" defTabSz="783233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6174" algn="l" defTabSz="783233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9407" algn="l" defTabSz="783233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82641" algn="l" defTabSz="783233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876" algn="l" defTabSz="783233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Carbon LDP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Enterprise Web Applications’ Linked Data Backend</a:t>
            </a:r>
            <a:endParaRPr lang="en-US" dirty="0"/>
          </a:p>
        </p:txBody>
      </p:sp>
      <p:pic>
        <p:nvPicPr>
          <p:cNvPr id="5" name="Picture Placeholder 4" descr="CarbonLDP_400x200.png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4" r="7059"/>
          <a:stretch/>
        </p:blipFill>
        <p:spPr>
          <a:xfrm>
            <a:off x="12884721" y="7265714"/>
            <a:ext cx="4167168" cy="2441677"/>
          </a:xfrm>
        </p:spPr>
      </p:pic>
    </p:spTree>
    <p:extLst>
      <p:ext uri="{BB962C8B-B14F-4D97-AF65-F5344CB8AC3E}">
        <p14:creationId xmlns:p14="http://schemas.microsoft.com/office/powerpoint/2010/main" val="972630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What are we doing differently?</a:t>
            </a:r>
            <a:endParaRPr lang="en-US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Due to our requirements…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19900D-6A04-404D-9555-799516A2F93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748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4000" dirty="0" err="1" smtClean="0"/>
              <a:t>RDFSource</a:t>
            </a:r>
            <a:r>
              <a:rPr lang="en-US" sz="4000" dirty="0" smtClean="0"/>
              <a:t> -&gt; Container</a:t>
            </a:r>
            <a:endParaRPr lang="en-US" sz="4000" dirty="0"/>
          </a:p>
          <a:p>
            <a:endParaRPr lang="en-US" sz="4000" dirty="0" smtClean="0"/>
          </a:p>
          <a:p>
            <a:endParaRPr lang="en-US" sz="4000" dirty="0" smtClean="0"/>
          </a:p>
          <a:p>
            <a:r>
              <a:rPr lang="en-US" sz="4000" dirty="0" smtClean="0"/>
              <a:t>Prefer: interaction-model=“</a:t>
            </a:r>
            <a:r>
              <a:rPr lang="en-US" sz="4000" dirty="0" err="1" smtClean="0"/>
              <a:t>ldp:Container</a:t>
            </a:r>
            <a:r>
              <a:rPr lang="en-US" sz="4000" dirty="0" smtClean="0"/>
              <a:t>”</a:t>
            </a:r>
          </a:p>
          <a:p>
            <a:r>
              <a:rPr lang="en-US" sz="4000" dirty="0" smtClean="0"/>
              <a:t>Prefer: interaction-model=“</a:t>
            </a:r>
            <a:r>
              <a:rPr lang="en-US" sz="4000" dirty="0" err="1" smtClean="0"/>
              <a:t>ldp:RDFSource</a:t>
            </a:r>
            <a:r>
              <a:rPr lang="en-US" sz="4000" dirty="0" smtClean="0"/>
              <a:t>”</a:t>
            </a:r>
          </a:p>
          <a:p>
            <a:endParaRPr lang="en-US" sz="4000" dirty="0" smtClean="0"/>
          </a:p>
          <a:p>
            <a:endParaRPr lang="en-US" sz="4000" dirty="0"/>
          </a:p>
          <a:p>
            <a:r>
              <a:rPr lang="en-US" sz="4000" dirty="0" err="1"/>
              <a:t>c</a:t>
            </a:r>
            <a:r>
              <a:rPr lang="en-US" sz="4000" dirty="0" err="1" smtClean="0"/>
              <a:t>:defaultInteractionModel</a:t>
            </a:r>
            <a:endParaRPr lang="en-US" sz="4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19900D-6A04-404D-9555-799516A2F93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Interaction-Model</a:t>
            </a:r>
            <a:endParaRPr lang="en-US" dirty="0"/>
          </a:p>
        </p:txBody>
      </p:sp>
      <p:pic>
        <p:nvPicPr>
          <p:cNvPr id="6" name="Picture Placeholder 4" descr="CarbonLDP_400x200.png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4" r="7059"/>
          <a:stretch/>
        </p:blipFill>
        <p:spPr>
          <a:xfrm>
            <a:off x="14754647" y="395492"/>
            <a:ext cx="2297242" cy="1346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249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4000" dirty="0" smtClean="0"/>
              <a:t>Ending slash enforced “http://…/my-resource</a:t>
            </a:r>
            <a:r>
              <a:rPr lang="en-US" sz="4000" b="1" dirty="0" smtClean="0">
                <a:solidFill>
                  <a:srgbClr val="FF0000"/>
                </a:solidFill>
              </a:rPr>
              <a:t>/</a:t>
            </a:r>
            <a:r>
              <a:rPr lang="en-US" sz="4000" dirty="0" smtClean="0"/>
              <a:t>”</a:t>
            </a:r>
          </a:p>
          <a:p>
            <a:endParaRPr lang="en-US" sz="4000" dirty="0"/>
          </a:p>
          <a:p>
            <a:endParaRPr lang="en-US" sz="4000" dirty="0"/>
          </a:p>
          <a:p>
            <a:r>
              <a:rPr lang="en-US" sz="4000" dirty="0" smtClean="0"/>
              <a:t>Default: </a:t>
            </a:r>
            <a:r>
              <a:rPr lang="en-US" sz="4000" dirty="0" err="1" smtClean="0"/>
              <a:t>ldp:BasicContainer</a:t>
            </a:r>
            <a:endParaRPr lang="en-US" sz="4000" dirty="0" smtClean="0"/>
          </a:p>
          <a:p>
            <a:endParaRPr lang="en-US" sz="4000" dirty="0"/>
          </a:p>
          <a:p>
            <a:endParaRPr lang="en-US" sz="4000" dirty="0" smtClean="0"/>
          </a:p>
          <a:p>
            <a:r>
              <a:rPr lang="en-US" sz="4000" dirty="0" smtClean="0"/>
              <a:t>If </a:t>
            </a:r>
            <a:r>
              <a:rPr lang="en-US" sz="4000" dirty="0" err="1" smtClean="0"/>
              <a:t>ldp:Container</a:t>
            </a:r>
            <a:r>
              <a:rPr lang="en-US" sz="4000" dirty="0" smtClean="0"/>
              <a:t> wasn’t specify as a type -&gt; </a:t>
            </a:r>
            <a:br>
              <a:rPr lang="en-US" sz="4000" dirty="0" smtClean="0"/>
            </a:br>
            <a:r>
              <a:rPr lang="en-US" sz="4000" dirty="0" err="1" smtClean="0"/>
              <a:t>c:defaultInteractionModel</a:t>
            </a:r>
            <a:r>
              <a:rPr lang="en-US" sz="4000" dirty="0" smtClean="0"/>
              <a:t> = </a:t>
            </a:r>
            <a:r>
              <a:rPr lang="en-US" sz="4000" dirty="0" err="1" smtClean="0"/>
              <a:t>ldp:RDFSource</a:t>
            </a:r>
            <a:endParaRPr lang="en-US" sz="4000" dirty="0" smtClean="0"/>
          </a:p>
          <a:p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19900D-6A04-404D-9555-799516A2F93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Everything is a container</a:t>
            </a:r>
            <a:endParaRPr lang="en-US" dirty="0"/>
          </a:p>
        </p:txBody>
      </p:sp>
      <p:pic>
        <p:nvPicPr>
          <p:cNvPr id="5" name="Picture Placeholder 4" descr="CarbonLDP_400x200.png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4" r="7059"/>
          <a:stretch/>
        </p:blipFill>
        <p:spPr>
          <a:xfrm>
            <a:off x="14754647" y="395492"/>
            <a:ext cx="2297242" cy="1346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577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4000" dirty="0" smtClean="0"/>
              <a:t>Why support Turtle instead of Trig?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19900D-6A04-404D-9555-799516A2F93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Extensive use of Named Graphs</a:t>
            </a:r>
            <a:endParaRPr lang="en-US" dirty="0"/>
          </a:p>
        </p:txBody>
      </p:sp>
      <p:pic>
        <p:nvPicPr>
          <p:cNvPr id="5" name="Picture Placeholder 4" descr="CarbonLDP_400x200.png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4" r="7059"/>
          <a:stretch/>
        </p:blipFill>
        <p:spPr>
          <a:xfrm>
            <a:off x="14754647" y="395492"/>
            <a:ext cx="2297242" cy="1346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560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Current </a:t>
            </a:r>
            <a:r>
              <a:rPr lang="en-US" dirty="0" smtClean="0"/>
              <a:t>LD </a:t>
            </a:r>
            <a:r>
              <a:rPr lang="en-US" dirty="0" smtClean="0"/>
              <a:t>PATCH Format adds complexity to the system</a:t>
            </a:r>
          </a:p>
          <a:p>
            <a:pPr lvl="1"/>
            <a:r>
              <a:rPr lang="en-US" dirty="0" smtClean="0"/>
              <a:t>Another format to learn</a:t>
            </a:r>
          </a:p>
          <a:p>
            <a:pPr lvl="1"/>
            <a:r>
              <a:rPr lang="en-US" dirty="0" smtClean="0"/>
              <a:t>Another format to parse</a:t>
            </a:r>
          </a:p>
          <a:p>
            <a:pPr lvl="1"/>
            <a:endParaRPr lang="en-US" dirty="0"/>
          </a:p>
          <a:p>
            <a:r>
              <a:rPr lang="en-US" dirty="0" smtClean="0"/>
              <a:t>RDF based PATCH Request</a:t>
            </a:r>
            <a:br>
              <a:rPr lang="en-US" dirty="0" smtClean="0"/>
            </a:br>
            <a:r>
              <a:rPr lang="en-US" dirty="0" smtClean="0"/>
              <a:t>	&lt;&gt; 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dirty="0" err="1" smtClean="0"/>
              <a:t>rdf:type</a:t>
            </a:r>
            <a:r>
              <a:rPr lang="en-US" dirty="0" smtClean="0"/>
              <a:t> 			</a:t>
            </a:r>
            <a:r>
              <a:rPr lang="en-US" dirty="0" err="1" smtClean="0"/>
              <a:t>cp:PATCHRequest</a:t>
            </a:r>
            <a:r>
              <a:rPr lang="en-US" dirty="0" smtClean="0"/>
              <a:t>;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dirty="0" err="1" smtClean="0"/>
              <a:t>cp:addAction</a:t>
            </a:r>
            <a:r>
              <a:rPr lang="en-US" dirty="0" smtClean="0"/>
              <a:t>	&lt;http://…/resource/~add&gt;;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dirty="0" err="1" smtClean="0"/>
              <a:t>cp:removeAction</a:t>
            </a:r>
            <a:r>
              <a:rPr lang="en-US" dirty="0"/>
              <a:t>	</a:t>
            </a:r>
            <a:r>
              <a:rPr lang="en-US" dirty="0" smtClean="0"/>
              <a:t>&lt;http://…/resource/#</a:t>
            </a:r>
            <a:r>
              <a:rPr lang="en-US" dirty="0" err="1" smtClean="0"/>
              <a:t>a-fragment~remove</a:t>
            </a:r>
            <a:r>
              <a:rPr lang="en-US" dirty="0" smtClean="0"/>
              <a:t>&gt;.</a:t>
            </a:r>
          </a:p>
          <a:p>
            <a:pPr lvl="1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19900D-6A04-404D-9555-799516A2F93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RDF Based </a:t>
            </a:r>
            <a:r>
              <a:rPr lang="en-US" dirty="0" smtClean="0"/>
              <a:t>PATCH</a:t>
            </a:r>
            <a:endParaRPr lang="en-US" dirty="0"/>
          </a:p>
        </p:txBody>
      </p:sp>
      <p:pic>
        <p:nvPicPr>
          <p:cNvPr id="5" name="Picture Placeholder 4" descr="CarbonLDP_400x200.png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4" r="7059"/>
          <a:stretch/>
        </p:blipFill>
        <p:spPr>
          <a:xfrm>
            <a:off x="14754647" y="395492"/>
            <a:ext cx="2297242" cy="1346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368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Thank </a:t>
            </a:r>
            <a:r>
              <a:rPr lang="en-US" cap="none" dirty="0"/>
              <a:t>y</a:t>
            </a:r>
            <a:r>
              <a:rPr lang="en-US" cap="none" dirty="0" smtClean="0"/>
              <a:t>ou</a:t>
            </a:r>
            <a:endParaRPr lang="en-US" cap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19900D-6A04-404D-9555-799516A2F93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310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ase22-2014-wide">
  <a:themeElements>
    <a:clrScheme name="Base22">
      <a:dk1>
        <a:sysClr val="windowText" lastClr="000000"/>
      </a:dk1>
      <a:lt1>
        <a:sysClr val="window" lastClr="FFFFFF"/>
      </a:lt1>
      <a:dk2>
        <a:srgbClr val="187FC2"/>
      </a:dk2>
      <a:lt2>
        <a:srgbClr val="FFFFFF"/>
      </a:lt2>
      <a:accent1>
        <a:srgbClr val="156EA7"/>
      </a:accent1>
      <a:accent2>
        <a:srgbClr val="D81066"/>
      </a:accent2>
      <a:accent3>
        <a:srgbClr val="692D84"/>
      </a:accent3>
      <a:accent4>
        <a:srgbClr val="46AD3D"/>
      </a:accent4>
      <a:accent5>
        <a:srgbClr val="F2842A"/>
      </a:accent5>
      <a:accent6>
        <a:srgbClr val="C21D2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Base22-2014-wide.potx</Template>
  <TotalTime>168</TotalTime>
  <Words>122</Words>
  <Application>Microsoft Macintosh PowerPoint</Application>
  <PresentationFormat>Custom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Base22-2014-wide</vt:lpstr>
      <vt:lpstr>Carbon LDP</vt:lpstr>
      <vt:lpstr>What are we doing differently?</vt:lpstr>
      <vt:lpstr>Dynamic Interaction-Model</vt:lpstr>
      <vt:lpstr>Everything is a container</vt:lpstr>
      <vt:lpstr>Extensive use of Named Graphs</vt:lpstr>
      <vt:lpstr>RDF Based PATCH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</dc:creator>
  <cp:lastModifiedBy>Miguel Aragón</cp:lastModifiedBy>
  <cp:revision>9</cp:revision>
  <dcterms:created xsi:type="dcterms:W3CDTF">2014-01-31T22:42:22Z</dcterms:created>
  <dcterms:modified xsi:type="dcterms:W3CDTF">2015-04-21T18:40:23Z</dcterms:modified>
</cp:coreProperties>
</file>