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2"/>
  </p:notesMasterIdLst>
  <p:handoutMasterIdLst>
    <p:handoutMasterId r:id="rId23"/>
  </p:handoutMasterIdLst>
  <p:sldIdLst>
    <p:sldId id="256" r:id="rId2"/>
    <p:sldId id="481" r:id="rId3"/>
    <p:sldId id="490" r:id="rId4"/>
    <p:sldId id="487" r:id="rId5"/>
    <p:sldId id="485" r:id="rId6"/>
    <p:sldId id="489" r:id="rId7"/>
    <p:sldId id="483" r:id="rId8"/>
    <p:sldId id="475" r:id="rId9"/>
    <p:sldId id="495" r:id="rId10"/>
    <p:sldId id="491" r:id="rId11"/>
    <p:sldId id="503" r:id="rId12"/>
    <p:sldId id="504" r:id="rId13"/>
    <p:sldId id="505" r:id="rId14"/>
    <p:sldId id="506" r:id="rId15"/>
    <p:sldId id="478" r:id="rId16"/>
    <p:sldId id="482" r:id="rId17"/>
    <p:sldId id="492" r:id="rId18"/>
    <p:sldId id="501" r:id="rId19"/>
    <p:sldId id="502" r:id="rId20"/>
    <p:sldId id="494" r:id="rId21"/>
  </p:sldIdLst>
  <p:sldSz cx="9906000" cy="6858000" type="A4"/>
  <p:notesSz cx="6797675" cy="9928225"/>
  <p:defaultTextStyle>
    <a:defPPr>
      <a:defRPr lang="en-GB"/>
    </a:defPPr>
    <a:lvl1pPr algn="l" defTabSz="449263" rtl="0" eaLnBrk="0" fontAlgn="base" hangingPunct="0">
      <a:spcBef>
        <a:spcPct val="0"/>
      </a:spcBef>
      <a:spcAft>
        <a:spcPct val="0"/>
      </a:spcAft>
      <a:buClr>
        <a:srgbClr val="000000"/>
      </a:buClr>
      <a:buSzPct val="100000"/>
      <a:buFont typeface="Times New Roman" pitchFamily="18" charset="0"/>
      <a:defRPr sz="900" kern="1200">
        <a:solidFill>
          <a:schemeClr val="bg1"/>
        </a:solidFill>
        <a:latin typeface="Gill Sans Light" charset="0"/>
        <a:ea typeface="ヒラギノ角ゴ ProN W3"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8" charset="0"/>
      <a:defRPr sz="900" kern="1200">
        <a:solidFill>
          <a:schemeClr val="bg1"/>
        </a:solidFill>
        <a:latin typeface="Gill Sans Light" charset="0"/>
        <a:ea typeface="ヒラギノ角ゴ ProN W3"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8" charset="0"/>
      <a:defRPr sz="900" kern="1200">
        <a:solidFill>
          <a:schemeClr val="bg1"/>
        </a:solidFill>
        <a:latin typeface="Gill Sans Light" charset="0"/>
        <a:ea typeface="ヒラギノ角ゴ ProN W3"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8" charset="0"/>
      <a:defRPr sz="900" kern="1200">
        <a:solidFill>
          <a:schemeClr val="bg1"/>
        </a:solidFill>
        <a:latin typeface="Gill Sans Light" charset="0"/>
        <a:ea typeface="ヒラギノ角ゴ ProN W3"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8" charset="0"/>
      <a:defRPr sz="900" kern="1200">
        <a:solidFill>
          <a:schemeClr val="bg1"/>
        </a:solidFill>
        <a:latin typeface="Gill Sans Light" charset="0"/>
        <a:ea typeface="ヒラギノ角ゴ ProN W3" charset="-128"/>
        <a:cs typeface="+mn-cs"/>
      </a:defRPr>
    </a:lvl5pPr>
    <a:lvl6pPr marL="2286000" algn="l" defTabSz="914400" rtl="0" eaLnBrk="1" latinLnBrk="0" hangingPunct="1">
      <a:defRPr sz="900" kern="1200">
        <a:solidFill>
          <a:schemeClr val="bg1"/>
        </a:solidFill>
        <a:latin typeface="Gill Sans Light" charset="0"/>
        <a:ea typeface="ヒラギノ角ゴ ProN W3" charset="-128"/>
        <a:cs typeface="+mn-cs"/>
      </a:defRPr>
    </a:lvl6pPr>
    <a:lvl7pPr marL="2743200" algn="l" defTabSz="914400" rtl="0" eaLnBrk="1" latinLnBrk="0" hangingPunct="1">
      <a:defRPr sz="900" kern="1200">
        <a:solidFill>
          <a:schemeClr val="bg1"/>
        </a:solidFill>
        <a:latin typeface="Gill Sans Light" charset="0"/>
        <a:ea typeface="ヒラギノ角ゴ ProN W3" charset="-128"/>
        <a:cs typeface="+mn-cs"/>
      </a:defRPr>
    </a:lvl7pPr>
    <a:lvl8pPr marL="3200400" algn="l" defTabSz="914400" rtl="0" eaLnBrk="1" latinLnBrk="0" hangingPunct="1">
      <a:defRPr sz="900" kern="1200">
        <a:solidFill>
          <a:schemeClr val="bg1"/>
        </a:solidFill>
        <a:latin typeface="Gill Sans Light" charset="0"/>
        <a:ea typeface="ヒラギノ角ゴ ProN W3" charset="-128"/>
        <a:cs typeface="+mn-cs"/>
      </a:defRPr>
    </a:lvl8pPr>
    <a:lvl9pPr marL="3657600" algn="l" defTabSz="914400" rtl="0" eaLnBrk="1" latinLnBrk="0" hangingPunct="1">
      <a:defRPr sz="900" kern="1200">
        <a:solidFill>
          <a:schemeClr val="bg1"/>
        </a:solidFill>
        <a:latin typeface="Gill Sans Light" charset="0"/>
        <a:ea typeface="ヒラギノ角ゴ ProN W3" charset="-128"/>
        <a:cs typeface="+mn-cs"/>
      </a:defRPr>
    </a:lvl9pPr>
  </p:defaultTextStyle>
  <p:extLst>
    <p:ext uri="{EFAFB233-063F-42B5-8137-9DF3F51BA10A}">
      <p15:sldGuideLst xmlns:p15="http://schemas.microsoft.com/office/powerpoint/2012/main">
        <p15:guide id="1" orient="horz" pos="1519">
          <p15:clr>
            <a:srgbClr val="A4A3A4"/>
          </p15:clr>
        </p15:guide>
        <p15:guide id="2" pos="2194">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1FCBC"/>
    <a:srgbClr val="7C0500"/>
    <a:srgbClr val="34343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73" autoAdjust="0"/>
    <p:restoredTop sz="88289" autoAdjust="0"/>
  </p:normalViewPr>
  <p:slideViewPr>
    <p:cSldViewPr>
      <p:cViewPr varScale="1">
        <p:scale>
          <a:sx n="69" d="100"/>
          <a:sy n="69" d="100"/>
        </p:scale>
        <p:origin x="1589" y="62"/>
      </p:cViewPr>
      <p:guideLst>
        <p:guide orient="horz" pos="1519"/>
        <p:guide pos="2194"/>
      </p:guideLst>
    </p:cSldViewPr>
  </p:slideViewPr>
  <p:outlineViewPr>
    <p:cViewPr varScale="1">
      <p:scale>
        <a:sx n="170" d="200"/>
        <a:sy n="170" d="200"/>
      </p:scale>
      <p:origin x="-780" y="-84"/>
    </p:cViewPr>
  </p:outlineViewPr>
  <p:notesTextViewPr>
    <p:cViewPr>
      <p:scale>
        <a:sx n="1" d="1"/>
        <a:sy n="1" d="1"/>
      </p:scale>
      <p:origin x="0" y="0"/>
    </p:cViewPr>
  </p:notesTextViewPr>
  <p:sorterViewPr>
    <p:cViewPr>
      <p:scale>
        <a:sx n="100" d="100"/>
        <a:sy n="100" d="100"/>
      </p:scale>
      <p:origin x="0" y="18588"/>
    </p:cViewPr>
  </p:sorterViewPr>
  <p:notesViewPr>
    <p:cSldViewPr>
      <p:cViewPr varScale="1">
        <p:scale>
          <a:sx n="55" d="100"/>
          <a:sy n="55" d="100"/>
        </p:scale>
        <p:origin x="3307" y="43"/>
      </p:cViewPr>
      <p:guideLst>
        <p:guide orient="horz" pos="3127"/>
        <p:guide pos="214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B6A3F0E-8A1E-47CD-AEDC-7F4F8BC8C8E8}" type="doc">
      <dgm:prSet loTypeId="urn:microsoft.com/office/officeart/2005/8/layout/arrow2" loCatId="process" qsTypeId="urn:microsoft.com/office/officeart/2005/8/quickstyle/simple1" qsCatId="simple" csTypeId="urn:microsoft.com/office/officeart/2005/8/colors/accent1_2" csCatId="accent1" phldr="1"/>
      <dgm:spPr/>
    </dgm:pt>
    <dgm:pt modelId="{589C3E0A-DD66-4AA5-8513-9114A1544A99}">
      <dgm:prSet phldrT="[Text]"/>
      <dgm:spPr/>
      <dgm:t>
        <a:bodyPr/>
        <a:lstStyle/>
        <a:p>
          <a:r>
            <a:rPr lang="en-US" dirty="0" smtClean="0"/>
            <a:t>  </a:t>
          </a:r>
          <a:endParaRPr lang="en-US" dirty="0"/>
        </a:p>
      </dgm:t>
    </dgm:pt>
    <dgm:pt modelId="{BD0D5AA6-5E62-42F1-8EF3-B00C7CD2E37C}" type="sibTrans" cxnId="{9AC53D63-0A25-4CE3-8978-6B36F2B9BC24}">
      <dgm:prSet/>
      <dgm:spPr/>
      <dgm:t>
        <a:bodyPr/>
        <a:lstStyle/>
        <a:p>
          <a:endParaRPr lang="en-US"/>
        </a:p>
      </dgm:t>
    </dgm:pt>
    <dgm:pt modelId="{3D18C816-F82E-41DA-9D28-4D29E56A9645}" type="parTrans" cxnId="{9AC53D63-0A25-4CE3-8978-6B36F2B9BC24}">
      <dgm:prSet/>
      <dgm:spPr/>
      <dgm:t>
        <a:bodyPr/>
        <a:lstStyle/>
        <a:p>
          <a:endParaRPr lang="en-US"/>
        </a:p>
      </dgm:t>
    </dgm:pt>
    <dgm:pt modelId="{B6D20E77-3C39-43BA-A262-B5320AC3F584}">
      <dgm:prSet phldrT="[Text]"/>
      <dgm:spPr/>
      <dgm:t>
        <a:bodyPr/>
        <a:lstStyle/>
        <a:p>
          <a:r>
            <a:rPr lang="en-US" dirty="0" smtClean="0"/>
            <a:t>  </a:t>
          </a:r>
        </a:p>
        <a:p>
          <a:endParaRPr lang="en-US" dirty="0"/>
        </a:p>
      </dgm:t>
    </dgm:pt>
    <dgm:pt modelId="{6056C6AC-84FD-4996-985B-09968C7DD053}" type="sibTrans" cxnId="{8047E68A-189C-4DBD-9DA5-75DDD4AAFDC6}">
      <dgm:prSet/>
      <dgm:spPr/>
      <dgm:t>
        <a:bodyPr/>
        <a:lstStyle/>
        <a:p>
          <a:endParaRPr lang="en-US"/>
        </a:p>
      </dgm:t>
    </dgm:pt>
    <dgm:pt modelId="{56603787-7D6D-444A-8A9E-2BCCBECAC899}" type="parTrans" cxnId="{8047E68A-189C-4DBD-9DA5-75DDD4AAFDC6}">
      <dgm:prSet/>
      <dgm:spPr/>
      <dgm:t>
        <a:bodyPr/>
        <a:lstStyle/>
        <a:p>
          <a:endParaRPr lang="en-US"/>
        </a:p>
      </dgm:t>
    </dgm:pt>
    <dgm:pt modelId="{A8FBF3ED-7FF9-4129-9E15-DDBBC86A5773}">
      <dgm:prSet phldrT="[Text]"/>
      <dgm:spPr/>
      <dgm:t>
        <a:bodyPr/>
        <a:lstStyle/>
        <a:p>
          <a:r>
            <a:rPr lang="en-US" dirty="0" smtClean="0"/>
            <a:t>  </a:t>
          </a:r>
        </a:p>
        <a:p>
          <a:endParaRPr lang="en-US" dirty="0"/>
        </a:p>
      </dgm:t>
    </dgm:pt>
    <dgm:pt modelId="{5390B7EE-3E65-4B58-870F-92446369235F}" type="sibTrans" cxnId="{0F995F03-EAA9-4894-BECA-30E605F385E2}">
      <dgm:prSet/>
      <dgm:spPr/>
      <dgm:t>
        <a:bodyPr/>
        <a:lstStyle/>
        <a:p>
          <a:endParaRPr lang="en-US"/>
        </a:p>
      </dgm:t>
    </dgm:pt>
    <dgm:pt modelId="{7FFC5884-7913-4576-8665-622F74207E2E}" type="parTrans" cxnId="{0F995F03-EAA9-4894-BECA-30E605F385E2}">
      <dgm:prSet/>
      <dgm:spPr/>
      <dgm:t>
        <a:bodyPr/>
        <a:lstStyle/>
        <a:p>
          <a:endParaRPr lang="en-US"/>
        </a:p>
      </dgm:t>
    </dgm:pt>
    <dgm:pt modelId="{EE256BB6-D0E5-448A-AAF9-C979A55A1D1A}" type="pres">
      <dgm:prSet presAssocID="{2B6A3F0E-8A1E-47CD-AEDC-7F4F8BC8C8E8}" presName="arrowDiagram" presStyleCnt="0">
        <dgm:presLayoutVars>
          <dgm:chMax val="5"/>
          <dgm:dir/>
          <dgm:resizeHandles val="exact"/>
        </dgm:presLayoutVars>
      </dgm:prSet>
      <dgm:spPr/>
    </dgm:pt>
    <dgm:pt modelId="{6F41113F-0344-4C87-A712-6E4222D5C684}" type="pres">
      <dgm:prSet presAssocID="{2B6A3F0E-8A1E-47CD-AEDC-7F4F8BC8C8E8}" presName="arrow" presStyleLbl="bgShp" presStyleIdx="0" presStyleCnt="1"/>
      <dgm:spPr>
        <a:solidFill>
          <a:srgbClr val="F1FCBC"/>
        </a:solidFill>
      </dgm:spPr>
    </dgm:pt>
    <dgm:pt modelId="{C8210A89-5408-4CDC-AAD5-9B0D756071AB}" type="pres">
      <dgm:prSet presAssocID="{2B6A3F0E-8A1E-47CD-AEDC-7F4F8BC8C8E8}" presName="arrowDiagram3" presStyleCnt="0"/>
      <dgm:spPr/>
    </dgm:pt>
    <dgm:pt modelId="{D77C2904-0179-4D46-AA15-E63EB4CC9370}" type="pres">
      <dgm:prSet presAssocID="{589C3E0A-DD66-4AA5-8513-9114A1544A99}" presName="bullet3a" presStyleLbl="node1" presStyleIdx="0" presStyleCnt="3"/>
      <dgm:spPr/>
    </dgm:pt>
    <dgm:pt modelId="{59635E2C-C5F2-4376-B6C7-5E6A95B682AF}" type="pres">
      <dgm:prSet presAssocID="{589C3E0A-DD66-4AA5-8513-9114A1544A99}" presName="textBox3a" presStyleLbl="revTx" presStyleIdx="0" presStyleCnt="3">
        <dgm:presLayoutVars>
          <dgm:bulletEnabled val="1"/>
        </dgm:presLayoutVars>
      </dgm:prSet>
      <dgm:spPr/>
      <dgm:t>
        <a:bodyPr/>
        <a:lstStyle/>
        <a:p>
          <a:endParaRPr lang="en-US"/>
        </a:p>
      </dgm:t>
    </dgm:pt>
    <dgm:pt modelId="{B2295FFE-99BB-404C-8739-2BD2537BFC52}" type="pres">
      <dgm:prSet presAssocID="{B6D20E77-3C39-43BA-A262-B5320AC3F584}" presName="bullet3b" presStyleLbl="node1" presStyleIdx="1" presStyleCnt="3"/>
      <dgm:spPr/>
    </dgm:pt>
    <dgm:pt modelId="{5B9273C5-C0CD-404D-9708-2DA2D44126C6}" type="pres">
      <dgm:prSet presAssocID="{B6D20E77-3C39-43BA-A262-B5320AC3F584}" presName="textBox3b" presStyleLbl="revTx" presStyleIdx="1" presStyleCnt="3">
        <dgm:presLayoutVars>
          <dgm:bulletEnabled val="1"/>
        </dgm:presLayoutVars>
      </dgm:prSet>
      <dgm:spPr/>
      <dgm:t>
        <a:bodyPr/>
        <a:lstStyle/>
        <a:p>
          <a:endParaRPr lang="en-US"/>
        </a:p>
      </dgm:t>
    </dgm:pt>
    <dgm:pt modelId="{B1304BC6-ACD6-4823-84AC-5F9AC3716BB1}" type="pres">
      <dgm:prSet presAssocID="{A8FBF3ED-7FF9-4129-9E15-DDBBC86A5773}" presName="bullet3c" presStyleLbl="node1" presStyleIdx="2" presStyleCnt="3"/>
      <dgm:spPr/>
    </dgm:pt>
    <dgm:pt modelId="{B147A349-3BF2-4857-A925-DF2330470FF4}" type="pres">
      <dgm:prSet presAssocID="{A8FBF3ED-7FF9-4129-9E15-DDBBC86A5773}" presName="textBox3c" presStyleLbl="revTx" presStyleIdx="2" presStyleCnt="3">
        <dgm:presLayoutVars>
          <dgm:bulletEnabled val="1"/>
        </dgm:presLayoutVars>
      </dgm:prSet>
      <dgm:spPr/>
      <dgm:t>
        <a:bodyPr/>
        <a:lstStyle/>
        <a:p>
          <a:endParaRPr lang="en-US"/>
        </a:p>
      </dgm:t>
    </dgm:pt>
  </dgm:ptLst>
  <dgm:cxnLst>
    <dgm:cxn modelId="{2EA8B1CA-A49D-4DE3-A174-464560982AB1}" type="presOf" srcId="{A8FBF3ED-7FF9-4129-9E15-DDBBC86A5773}" destId="{B147A349-3BF2-4857-A925-DF2330470FF4}" srcOrd="0" destOrd="0" presId="urn:microsoft.com/office/officeart/2005/8/layout/arrow2"/>
    <dgm:cxn modelId="{8FA2CF8C-CC0F-4C9A-B0CD-4D149C012582}" type="presOf" srcId="{2B6A3F0E-8A1E-47CD-AEDC-7F4F8BC8C8E8}" destId="{EE256BB6-D0E5-448A-AAF9-C979A55A1D1A}" srcOrd="0" destOrd="0" presId="urn:microsoft.com/office/officeart/2005/8/layout/arrow2"/>
    <dgm:cxn modelId="{371E9D32-68B4-4CCE-8C7B-45340742F977}" type="presOf" srcId="{589C3E0A-DD66-4AA5-8513-9114A1544A99}" destId="{59635E2C-C5F2-4376-B6C7-5E6A95B682AF}" srcOrd="0" destOrd="0" presId="urn:microsoft.com/office/officeart/2005/8/layout/arrow2"/>
    <dgm:cxn modelId="{8047E68A-189C-4DBD-9DA5-75DDD4AAFDC6}" srcId="{2B6A3F0E-8A1E-47CD-AEDC-7F4F8BC8C8E8}" destId="{B6D20E77-3C39-43BA-A262-B5320AC3F584}" srcOrd="1" destOrd="0" parTransId="{56603787-7D6D-444A-8A9E-2BCCBECAC899}" sibTransId="{6056C6AC-84FD-4996-985B-09968C7DD053}"/>
    <dgm:cxn modelId="{F86E0F80-BB75-4B55-8775-1178F54D059D}" type="presOf" srcId="{B6D20E77-3C39-43BA-A262-B5320AC3F584}" destId="{5B9273C5-C0CD-404D-9708-2DA2D44126C6}" srcOrd="0" destOrd="0" presId="urn:microsoft.com/office/officeart/2005/8/layout/arrow2"/>
    <dgm:cxn modelId="{9AC53D63-0A25-4CE3-8978-6B36F2B9BC24}" srcId="{2B6A3F0E-8A1E-47CD-AEDC-7F4F8BC8C8E8}" destId="{589C3E0A-DD66-4AA5-8513-9114A1544A99}" srcOrd="0" destOrd="0" parTransId="{3D18C816-F82E-41DA-9D28-4D29E56A9645}" sibTransId="{BD0D5AA6-5E62-42F1-8EF3-B00C7CD2E37C}"/>
    <dgm:cxn modelId="{0F995F03-EAA9-4894-BECA-30E605F385E2}" srcId="{2B6A3F0E-8A1E-47CD-AEDC-7F4F8BC8C8E8}" destId="{A8FBF3ED-7FF9-4129-9E15-DDBBC86A5773}" srcOrd="2" destOrd="0" parTransId="{7FFC5884-7913-4576-8665-622F74207E2E}" sibTransId="{5390B7EE-3E65-4B58-870F-92446369235F}"/>
    <dgm:cxn modelId="{66599067-364B-4673-A760-3E56F25E190D}" type="presParOf" srcId="{EE256BB6-D0E5-448A-AAF9-C979A55A1D1A}" destId="{6F41113F-0344-4C87-A712-6E4222D5C684}" srcOrd="0" destOrd="0" presId="urn:microsoft.com/office/officeart/2005/8/layout/arrow2"/>
    <dgm:cxn modelId="{8C4BCAD0-F6CE-42FE-956E-3E478608CB49}" type="presParOf" srcId="{EE256BB6-D0E5-448A-AAF9-C979A55A1D1A}" destId="{C8210A89-5408-4CDC-AAD5-9B0D756071AB}" srcOrd="1" destOrd="0" presId="urn:microsoft.com/office/officeart/2005/8/layout/arrow2"/>
    <dgm:cxn modelId="{E43C1FD5-5371-4F54-8DC5-BA9A5343E7BB}" type="presParOf" srcId="{C8210A89-5408-4CDC-AAD5-9B0D756071AB}" destId="{D77C2904-0179-4D46-AA15-E63EB4CC9370}" srcOrd="0" destOrd="0" presId="urn:microsoft.com/office/officeart/2005/8/layout/arrow2"/>
    <dgm:cxn modelId="{0758DEAD-CD1B-4898-AA10-9CADDD6E255C}" type="presParOf" srcId="{C8210A89-5408-4CDC-AAD5-9B0D756071AB}" destId="{59635E2C-C5F2-4376-B6C7-5E6A95B682AF}" srcOrd="1" destOrd="0" presId="urn:microsoft.com/office/officeart/2005/8/layout/arrow2"/>
    <dgm:cxn modelId="{EA784FED-4109-48CD-901F-21EEAF764554}" type="presParOf" srcId="{C8210A89-5408-4CDC-AAD5-9B0D756071AB}" destId="{B2295FFE-99BB-404C-8739-2BD2537BFC52}" srcOrd="2" destOrd="0" presId="urn:microsoft.com/office/officeart/2005/8/layout/arrow2"/>
    <dgm:cxn modelId="{DE481B2E-D4F3-4750-B9F5-48C2A6D51427}" type="presParOf" srcId="{C8210A89-5408-4CDC-AAD5-9B0D756071AB}" destId="{5B9273C5-C0CD-404D-9708-2DA2D44126C6}" srcOrd="3" destOrd="0" presId="urn:microsoft.com/office/officeart/2005/8/layout/arrow2"/>
    <dgm:cxn modelId="{EC42870F-9351-4AAB-94AF-7AAEB6D41AD7}" type="presParOf" srcId="{C8210A89-5408-4CDC-AAD5-9B0D756071AB}" destId="{B1304BC6-ACD6-4823-84AC-5F9AC3716BB1}" srcOrd="4" destOrd="0" presId="urn:microsoft.com/office/officeart/2005/8/layout/arrow2"/>
    <dgm:cxn modelId="{3141476B-3E7A-4BD4-A994-E2C8302EA2B7}" type="presParOf" srcId="{C8210A89-5408-4CDC-AAD5-9B0D756071AB}" destId="{B147A349-3BF2-4857-A925-DF2330470FF4}" srcOrd="5" destOrd="0" presId="urn:microsoft.com/office/officeart/2005/8/layout/arrow2"/>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1426" name="Rectangle 2"/>
          <p:cNvSpPr>
            <a:spLocks noGrp="1" noChangeArrowheads="1"/>
          </p:cNvSpPr>
          <p:nvPr>
            <p:ph type="hdr" sz="quarter"/>
          </p:nvPr>
        </p:nvSpPr>
        <p:spPr bwMode="auto">
          <a:xfrm>
            <a:off x="0" y="0"/>
            <a:ext cx="2945862" cy="497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3" tIns="45717" rIns="91433" bIns="45717" numCol="1" anchor="t" anchorCtr="0" compatLnSpc="1">
            <a:prstTxWarp prst="textNoShape">
              <a:avLst/>
            </a:prstTxWarp>
          </a:bodyPr>
          <a:lstStyle>
            <a:lvl1pPr defTabSz="448812">
              <a:defRPr sz="1200">
                <a:ea typeface="+mn-ea"/>
              </a:defRPr>
            </a:lvl1pPr>
          </a:lstStyle>
          <a:p>
            <a:pPr>
              <a:defRPr/>
            </a:pPr>
            <a:endParaRPr lang="en-US"/>
          </a:p>
        </p:txBody>
      </p:sp>
      <p:sp>
        <p:nvSpPr>
          <p:cNvPr id="231427" name="Rectangle 3"/>
          <p:cNvSpPr>
            <a:spLocks noGrp="1" noChangeArrowheads="1"/>
          </p:cNvSpPr>
          <p:nvPr>
            <p:ph type="dt" sz="quarter" idx="1"/>
          </p:nvPr>
        </p:nvSpPr>
        <p:spPr bwMode="auto">
          <a:xfrm>
            <a:off x="3850294" y="0"/>
            <a:ext cx="2945862" cy="497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3" tIns="45717" rIns="91433" bIns="45717" numCol="1" anchor="t" anchorCtr="0" compatLnSpc="1">
            <a:prstTxWarp prst="textNoShape">
              <a:avLst/>
            </a:prstTxWarp>
          </a:bodyPr>
          <a:lstStyle>
            <a:lvl1pPr algn="r" defTabSz="448812">
              <a:defRPr sz="1200">
                <a:ea typeface="+mn-ea"/>
              </a:defRPr>
            </a:lvl1pPr>
          </a:lstStyle>
          <a:p>
            <a:pPr>
              <a:defRPr/>
            </a:pPr>
            <a:fld id="{82FA4C64-25F5-470E-A13A-95C6CF2C55B1}" type="datetime1">
              <a:rPr lang="fr-FR"/>
              <a:pPr>
                <a:defRPr/>
              </a:pPr>
              <a:t>24/11/2017</a:t>
            </a:fld>
            <a:endParaRPr lang="en-US"/>
          </a:p>
        </p:txBody>
      </p:sp>
      <p:sp>
        <p:nvSpPr>
          <p:cNvPr id="231428" name="Rectangle 4"/>
          <p:cNvSpPr>
            <a:spLocks noGrp="1" noChangeArrowheads="1"/>
          </p:cNvSpPr>
          <p:nvPr>
            <p:ph type="ftr" sz="quarter" idx="2"/>
          </p:nvPr>
        </p:nvSpPr>
        <p:spPr bwMode="auto">
          <a:xfrm>
            <a:off x="0" y="9429273"/>
            <a:ext cx="2945862" cy="497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3" tIns="45717" rIns="91433" bIns="45717" numCol="1" anchor="b" anchorCtr="0" compatLnSpc="1">
            <a:prstTxWarp prst="textNoShape">
              <a:avLst/>
            </a:prstTxWarp>
          </a:bodyPr>
          <a:lstStyle>
            <a:lvl1pPr defTabSz="448812">
              <a:defRPr sz="1200">
                <a:ea typeface="+mn-ea"/>
              </a:defRPr>
            </a:lvl1pPr>
          </a:lstStyle>
          <a:p>
            <a:pPr>
              <a:defRPr/>
            </a:pPr>
            <a:endParaRPr lang="en-US"/>
          </a:p>
        </p:txBody>
      </p:sp>
      <p:sp>
        <p:nvSpPr>
          <p:cNvPr id="231429" name="Rectangle 5"/>
          <p:cNvSpPr>
            <a:spLocks noGrp="1" noChangeArrowheads="1"/>
          </p:cNvSpPr>
          <p:nvPr>
            <p:ph type="sldNum" sz="quarter" idx="3"/>
          </p:nvPr>
        </p:nvSpPr>
        <p:spPr bwMode="auto">
          <a:xfrm>
            <a:off x="3850294" y="9429273"/>
            <a:ext cx="2945862" cy="497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3" tIns="45717" rIns="91433" bIns="45717" numCol="1" anchor="b" anchorCtr="0" compatLnSpc="1">
            <a:prstTxWarp prst="textNoShape">
              <a:avLst/>
            </a:prstTxWarp>
          </a:bodyPr>
          <a:lstStyle>
            <a:lvl1pPr algn="r" defTabSz="448812">
              <a:defRPr sz="1200">
                <a:ea typeface="+mn-ea"/>
              </a:defRPr>
            </a:lvl1pPr>
          </a:lstStyle>
          <a:p>
            <a:pPr>
              <a:defRPr/>
            </a:pPr>
            <a:fld id="{CA3F92A1-09E9-49CE-99A9-115F15497EBF}" type="slidenum">
              <a:rPr lang="en-US"/>
              <a:pPr>
                <a:defRPr/>
              </a:pPr>
              <a:t>‹#›</a:t>
            </a:fld>
            <a:endParaRPr lang="en-US"/>
          </a:p>
        </p:txBody>
      </p:sp>
    </p:spTree>
    <p:extLst>
      <p:ext uri="{BB962C8B-B14F-4D97-AF65-F5344CB8AC3E}">
        <p14:creationId xmlns:p14="http://schemas.microsoft.com/office/powerpoint/2010/main" val="18106506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30" name="Rectangle 1"/>
          <p:cNvSpPr>
            <a:spLocks noGrp="1" noRot="1" noChangeAspect="1" noChangeArrowheads="1"/>
          </p:cNvSpPr>
          <p:nvPr>
            <p:ph type="sldImg"/>
          </p:nvPr>
        </p:nvSpPr>
        <p:spPr bwMode="auto">
          <a:xfrm>
            <a:off x="0" y="755650"/>
            <a:ext cx="0" cy="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p>
      <p:sp>
        <p:nvSpPr>
          <p:cNvPr id="19458" name="Rectangle 2"/>
          <p:cNvSpPr>
            <a:spLocks noGrp="1" noChangeArrowheads="1"/>
          </p:cNvSpPr>
          <p:nvPr>
            <p:ph type="body"/>
          </p:nvPr>
        </p:nvSpPr>
        <p:spPr bwMode="auto">
          <a:xfrm>
            <a:off x="679465" y="4716947"/>
            <a:ext cx="5437227" cy="44659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endParaRPr lang="en-US" noProof="0" smtClean="0"/>
          </a:p>
        </p:txBody>
      </p:sp>
    </p:spTree>
    <p:extLst>
      <p:ext uri="{BB962C8B-B14F-4D97-AF65-F5344CB8AC3E}">
        <p14:creationId xmlns:p14="http://schemas.microsoft.com/office/powerpoint/2010/main" val="1155235644"/>
      </p:ext>
    </p:extLst>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ethnologue.com/guides/how-many-languages"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s://en.wikipedia.org/wiki/List_of_languages_by_number_of_native_speakers"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ethnologue.com/guides/how-many-languages"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s://en.wikipedia.org/wiki/List_of_languages_by_number_of_native_speakers"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554" name="Rectangle 1"/>
          <p:cNvSpPr>
            <a:spLocks noGrp="1" noRot="1" noChangeAspect="1" noChangeArrowheads="1" noTextEdit="1"/>
          </p:cNvSpPr>
          <p:nvPr>
            <p:ph type="sldImg"/>
          </p:nvPr>
        </p:nvSpPr>
        <p:spPr>
          <a:xfrm>
            <a:off x="711200" y="755650"/>
            <a:ext cx="5375275" cy="372268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3555" name="Rectangle 2"/>
          <p:cNvSpPr>
            <a:spLocks noGrp="1" noChangeArrowheads="1"/>
          </p:cNvSpPr>
          <p:nvPr>
            <p:ph type="body" idx="1"/>
          </p:nvPr>
        </p:nvSpPr>
        <p:spPr>
          <a:xfrm>
            <a:off x="679464" y="4716947"/>
            <a:ext cx="5438748" cy="446747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latin typeface="Times New Roman" pitchFamily="18" charset="0"/>
            </a:endParaRPr>
          </a:p>
        </p:txBody>
      </p:sp>
    </p:spTree>
    <p:extLst>
      <p:ext uri="{BB962C8B-B14F-4D97-AF65-F5344CB8AC3E}">
        <p14:creationId xmlns:p14="http://schemas.microsoft.com/office/powerpoint/2010/main" val="9449292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1463509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342900">
              <a:spcBef>
                <a:spcPts val="600"/>
              </a:spcBef>
              <a:buFont typeface="Arial" panose="020B0604020202020204" pitchFamily="34" charset="0"/>
              <a:buChar char="•"/>
            </a:pPr>
            <a:endParaRPr lang="en-US" sz="1200" dirty="0" smtClean="0"/>
          </a:p>
        </p:txBody>
      </p:sp>
    </p:spTree>
    <p:extLst>
      <p:ext uri="{BB962C8B-B14F-4D97-AF65-F5344CB8AC3E}">
        <p14:creationId xmlns:p14="http://schemas.microsoft.com/office/powerpoint/2010/main" val="13533988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342900">
              <a:spcBef>
                <a:spcPts val="600"/>
              </a:spcBef>
              <a:buFont typeface="Arial" panose="020B0604020202020204" pitchFamily="34" charset="0"/>
              <a:buChar char="•"/>
            </a:pPr>
            <a:r>
              <a:rPr lang="en-US" sz="1200" dirty="0" smtClean="0"/>
              <a:t>Ethnologue reports </a:t>
            </a:r>
            <a:r>
              <a:rPr lang="en-US" sz="1200" dirty="0" smtClean="0">
                <a:hlinkClick r:id="rId3"/>
              </a:rPr>
              <a:t>7,100 languages currently spoken</a:t>
            </a:r>
            <a:endParaRPr lang="en-US" sz="1200" dirty="0" smtClean="0"/>
          </a:p>
          <a:p>
            <a:pPr marL="274320" indent="-342900">
              <a:spcBef>
                <a:spcPts val="600"/>
              </a:spcBef>
              <a:buFont typeface="Arial" panose="020B0604020202020204" pitchFamily="34" charset="0"/>
              <a:buChar char="•"/>
            </a:pPr>
            <a:r>
              <a:rPr lang="en-US" sz="1200" dirty="0" smtClean="0"/>
              <a:t>Wikipedia reports </a:t>
            </a:r>
            <a:r>
              <a:rPr lang="en-US" sz="1200" dirty="0" smtClean="0">
                <a:hlinkClick r:id="rId4"/>
              </a:rPr>
              <a:t>100 languages represent 85% of the world population</a:t>
            </a:r>
            <a:endParaRPr lang="en-US" sz="1200" dirty="0" smtClean="0"/>
          </a:p>
          <a:p>
            <a:pPr marL="274320" indent="-342900">
              <a:spcBef>
                <a:spcPts val="600"/>
              </a:spcBef>
              <a:buFont typeface="Arial" panose="020B0604020202020204" pitchFamily="34" charset="0"/>
              <a:buChar char="•"/>
            </a:pPr>
            <a:r>
              <a:rPr lang="en-US" sz="1200" dirty="0" smtClean="0"/>
              <a:t>90+ languages are each spoken by 10+ million people</a:t>
            </a:r>
          </a:p>
        </p:txBody>
      </p:sp>
    </p:spTree>
    <p:extLst>
      <p:ext uri="{BB962C8B-B14F-4D97-AF65-F5344CB8AC3E}">
        <p14:creationId xmlns:p14="http://schemas.microsoft.com/office/powerpoint/2010/main" val="38701558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342900">
              <a:spcBef>
                <a:spcPts val="600"/>
              </a:spcBef>
              <a:buFont typeface="Arial" panose="020B0604020202020204" pitchFamily="34" charset="0"/>
              <a:buChar char="•"/>
            </a:pPr>
            <a:endParaRPr lang="en-US" sz="1200" dirty="0" smtClean="0"/>
          </a:p>
        </p:txBody>
      </p:sp>
    </p:spTree>
    <p:extLst>
      <p:ext uri="{BB962C8B-B14F-4D97-AF65-F5344CB8AC3E}">
        <p14:creationId xmlns:p14="http://schemas.microsoft.com/office/powerpoint/2010/main" val="19931225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342900">
              <a:spcBef>
                <a:spcPts val="600"/>
              </a:spcBef>
              <a:buFont typeface="Arial" panose="020B0604020202020204" pitchFamily="34" charset="0"/>
              <a:buChar char="•"/>
            </a:pPr>
            <a:endParaRPr lang="en-US" sz="1200" dirty="0" smtClean="0"/>
          </a:p>
        </p:txBody>
      </p:sp>
    </p:spTree>
    <p:extLst>
      <p:ext uri="{BB962C8B-B14F-4D97-AF65-F5344CB8AC3E}">
        <p14:creationId xmlns:p14="http://schemas.microsoft.com/office/powerpoint/2010/main" val="30329294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342900">
              <a:spcBef>
                <a:spcPts val="600"/>
              </a:spcBef>
              <a:buFont typeface="Arial" panose="020B0604020202020204" pitchFamily="34" charset="0"/>
              <a:buChar char="•"/>
            </a:pPr>
            <a:r>
              <a:rPr lang="en-US" sz="1200" dirty="0" smtClean="0"/>
              <a:t>Ethnologue reports </a:t>
            </a:r>
            <a:r>
              <a:rPr lang="en-US" sz="1200" dirty="0" smtClean="0">
                <a:hlinkClick r:id="rId3"/>
              </a:rPr>
              <a:t>7,100 languages currently spoken</a:t>
            </a:r>
            <a:endParaRPr lang="en-US" sz="1200" dirty="0" smtClean="0"/>
          </a:p>
          <a:p>
            <a:pPr marL="274320" indent="-342900">
              <a:spcBef>
                <a:spcPts val="600"/>
              </a:spcBef>
              <a:buFont typeface="Arial" panose="020B0604020202020204" pitchFamily="34" charset="0"/>
              <a:buChar char="•"/>
            </a:pPr>
            <a:r>
              <a:rPr lang="en-US" sz="1200" dirty="0" smtClean="0"/>
              <a:t>Wikipedia reports </a:t>
            </a:r>
            <a:r>
              <a:rPr lang="en-US" sz="1200" dirty="0" smtClean="0">
                <a:hlinkClick r:id="rId4"/>
              </a:rPr>
              <a:t>100 languages represent 85% of the world population</a:t>
            </a:r>
            <a:endParaRPr lang="en-US" sz="1200" dirty="0" smtClean="0"/>
          </a:p>
          <a:p>
            <a:pPr marL="274320" indent="-342900">
              <a:spcBef>
                <a:spcPts val="600"/>
              </a:spcBef>
              <a:buFont typeface="Arial" panose="020B0604020202020204" pitchFamily="34" charset="0"/>
              <a:buChar char="•"/>
            </a:pPr>
            <a:r>
              <a:rPr lang="en-US" sz="1200" dirty="0" smtClean="0"/>
              <a:t>90+ languages are each spoken by 10+ million people</a:t>
            </a:r>
          </a:p>
        </p:txBody>
      </p:sp>
    </p:spTree>
    <p:extLst>
      <p:ext uri="{BB962C8B-B14F-4D97-AF65-F5344CB8AC3E}">
        <p14:creationId xmlns:p14="http://schemas.microsoft.com/office/powerpoint/2010/main" val="29654734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5397093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6445172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9785568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28950"/>
            <a:ext cx="11053763" cy="2090738"/>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6088"/>
            <a:ext cx="9101137"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4603590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56553553"/>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75800" y="941388"/>
            <a:ext cx="3071813" cy="77755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55600" y="941388"/>
            <a:ext cx="9067800" cy="77755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730563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Title Text"/>
          <p:cNvSpPr>
            <a:spLocks noGrp="1"/>
          </p:cNvSpPr>
          <p:nvPr>
            <p:ph type="title"/>
          </p:nvPr>
        </p:nvSpPr>
        <p:spPr>
          <a:prstGeom prst="rect">
            <a:avLst/>
          </a:prstGeom>
        </p:spPr>
        <p:txBody>
          <a:bodyPr/>
          <a:lstStyle/>
          <a:p>
            <a:r>
              <a:t>Title Text</a:t>
            </a:r>
          </a:p>
        </p:txBody>
      </p:sp>
      <p:sp>
        <p:nvSpPr>
          <p:cNvPr id="57" name="Body Level One…"/>
          <p:cNvSpPr>
            <a:spLocks noGrp="1"/>
          </p:cNvSpPr>
          <p:nvPr>
            <p:ph type="body" idx="1"/>
          </p:nvPr>
        </p:nvSpPr>
        <p:spPr>
          <a:xfrm>
            <a:off x="1782403" y="1830587"/>
            <a:ext cx="6341194" cy="4420197"/>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8" name="Slide Number"/>
          <p:cNvSpPr>
            <a:spLocks noGrp="1"/>
          </p:cNvSpPr>
          <p:nvPr>
            <p:ph type="sldNum" sz="quarter" idx="2"/>
          </p:nvPr>
        </p:nvSpPr>
        <p:spPr>
          <a:xfrm>
            <a:off x="9634101" y="6066929"/>
            <a:ext cx="235366" cy="300038"/>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726585337"/>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3915413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5863"/>
            <a:ext cx="11052175" cy="1938337"/>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2175" cy="2132013"/>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08579359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50875" y="2282825"/>
            <a:ext cx="5773738" cy="64341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7013" y="2282825"/>
            <a:ext cx="5775325" cy="64341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8419607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1463"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81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6750"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6750" cy="56181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0248086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05398747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178725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6725" cy="165100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3175" y="388938"/>
            <a:ext cx="7269163" cy="832167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39938"/>
            <a:ext cx="4276725"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249142323"/>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7938" y="6826250"/>
            <a:ext cx="7802562"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7938" y="871538"/>
            <a:ext cx="7802562"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547938" y="7632700"/>
            <a:ext cx="7802562" cy="11445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8366447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271463" y="661988"/>
            <a:ext cx="9363075" cy="16144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7395" tIns="37395" rIns="37395" bIns="37395" numCol="1" anchor="ctr" anchorCtr="0" compatLnSpc="1">
            <a:prstTxWarp prst="textNoShape">
              <a:avLst/>
            </a:prstTxWarp>
          </a:bodyPr>
          <a:lstStyle/>
          <a:p>
            <a:pPr lvl="0"/>
            <a:r>
              <a:rPr lang="en-GB" altLang="en-US" smtClean="0"/>
              <a:t>Click to edit the title text format</a:t>
            </a:r>
          </a:p>
        </p:txBody>
      </p:sp>
      <p:sp>
        <p:nvSpPr>
          <p:cNvPr id="1027" name="Rectangle 2"/>
          <p:cNvSpPr>
            <a:spLocks noGrp="1" noChangeArrowheads="1"/>
          </p:cNvSpPr>
          <p:nvPr>
            <p:ph type="body" idx="1"/>
          </p:nvPr>
        </p:nvSpPr>
        <p:spPr bwMode="auto">
          <a:xfrm>
            <a:off x="495300" y="1604963"/>
            <a:ext cx="8915400" cy="4524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en-US" smtClean="0"/>
              <a:t>Click to edit the outline text format</a:t>
            </a:r>
          </a:p>
          <a:p>
            <a:pPr lvl="1"/>
            <a:r>
              <a:rPr lang="en-GB" altLang="en-US" smtClean="0"/>
              <a:t>Second Outline Level</a:t>
            </a:r>
          </a:p>
          <a:p>
            <a:pPr lvl="2"/>
            <a:r>
              <a:rPr lang="en-GB" altLang="en-US" smtClean="0"/>
              <a:t>Third Outline Level</a:t>
            </a:r>
          </a:p>
          <a:p>
            <a:pPr lvl="3"/>
            <a:r>
              <a:rPr lang="en-GB" altLang="en-US" smtClean="0"/>
              <a:t>Fourth Outline Level</a:t>
            </a:r>
          </a:p>
          <a:p>
            <a:pPr lvl="4"/>
            <a:r>
              <a:rPr lang="en-GB" altLang="en-US" smtClean="0"/>
              <a:t>Fifth Outline Level</a:t>
            </a:r>
          </a:p>
          <a:p>
            <a:pPr lvl="4"/>
            <a:r>
              <a:rPr lang="en-GB" altLang="en-US" smtClean="0"/>
              <a:t>Sixth Outline Level</a:t>
            </a:r>
          </a:p>
          <a:p>
            <a:pPr lvl="4"/>
            <a:r>
              <a:rPr lang="en-GB" altLang="en-US" smtClean="0"/>
              <a:t>Seventh Outline Level</a:t>
            </a:r>
          </a:p>
          <a:p>
            <a:pPr lvl="4"/>
            <a:r>
              <a:rPr lang="en-GB" altLang="en-US" smtClean="0"/>
              <a:t>Eighth Outline Level</a:t>
            </a:r>
          </a:p>
          <a:p>
            <a:pPr lvl="4"/>
            <a:r>
              <a:rPr lang="en-GB" altLang="en-US" smtClean="0"/>
              <a:t>Ninth Outline Level</a:t>
            </a:r>
          </a:p>
        </p:txBody>
      </p:sp>
      <p:sp>
        <p:nvSpPr>
          <p:cNvPr id="1028" name="Text Box 4"/>
          <p:cNvSpPr txBox="1">
            <a:spLocks noChangeArrowheads="1"/>
          </p:cNvSpPr>
          <p:nvPr userDrawn="1"/>
        </p:nvSpPr>
        <p:spPr bwMode="auto">
          <a:xfrm>
            <a:off x="8382000" y="6477000"/>
            <a:ext cx="1524000" cy="22860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330200">
              <a:defRPr sz="1200">
                <a:solidFill>
                  <a:schemeClr val="bg1"/>
                </a:solidFill>
                <a:latin typeface="Gill Sans Light" charset="0"/>
              </a:defRPr>
            </a:lvl1pPr>
            <a:lvl2pPr defTabSz="330200">
              <a:defRPr sz="1200">
                <a:solidFill>
                  <a:schemeClr val="bg1"/>
                </a:solidFill>
                <a:latin typeface="Gill Sans Light" charset="0"/>
              </a:defRPr>
            </a:lvl2pPr>
            <a:lvl3pPr defTabSz="330200">
              <a:defRPr sz="1200">
                <a:solidFill>
                  <a:schemeClr val="bg1"/>
                </a:solidFill>
                <a:latin typeface="Gill Sans Light" charset="0"/>
              </a:defRPr>
            </a:lvl3pPr>
            <a:lvl4pPr defTabSz="330200">
              <a:defRPr sz="1200">
                <a:solidFill>
                  <a:schemeClr val="bg1"/>
                </a:solidFill>
                <a:latin typeface="Gill Sans Light" charset="0"/>
              </a:defRPr>
            </a:lvl4pPr>
            <a:lvl5pPr defTabSz="330200">
              <a:defRPr sz="1200">
                <a:solidFill>
                  <a:schemeClr val="bg1"/>
                </a:solidFill>
                <a:latin typeface="Gill Sans Light" charset="0"/>
              </a:defRPr>
            </a:lvl5pPr>
            <a:lvl6pPr marL="2514600" indent="-228600" defTabSz="330200" eaLnBrk="0" fontAlgn="base" hangingPunct="0">
              <a:spcBef>
                <a:spcPct val="0"/>
              </a:spcBef>
              <a:spcAft>
                <a:spcPct val="0"/>
              </a:spcAft>
              <a:buClr>
                <a:srgbClr val="000000"/>
              </a:buClr>
              <a:buSzPct val="100000"/>
              <a:buFont typeface="Times New Roman" pitchFamily="18" charset="0"/>
              <a:defRPr sz="1200">
                <a:solidFill>
                  <a:schemeClr val="bg1"/>
                </a:solidFill>
                <a:latin typeface="Gill Sans Light" charset="0"/>
              </a:defRPr>
            </a:lvl6pPr>
            <a:lvl7pPr marL="2971800" indent="-228600" defTabSz="330200" eaLnBrk="0" fontAlgn="base" hangingPunct="0">
              <a:spcBef>
                <a:spcPct val="0"/>
              </a:spcBef>
              <a:spcAft>
                <a:spcPct val="0"/>
              </a:spcAft>
              <a:buClr>
                <a:srgbClr val="000000"/>
              </a:buClr>
              <a:buSzPct val="100000"/>
              <a:buFont typeface="Times New Roman" pitchFamily="18" charset="0"/>
              <a:defRPr sz="1200">
                <a:solidFill>
                  <a:schemeClr val="bg1"/>
                </a:solidFill>
                <a:latin typeface="Gill Sans Light" charset="0"/>
              </a:defRPr>
            </a:lvl7pPr>
            <a:lvl8pPr marL="3429000" indent="-228600" defTabSz="330200" eaLnBrk="0" fontAlgn="base" hangingPunct="0">
              <a:spcBef>
                <a:spcPct val="0"/>
              </a:spcBef>
              <a:spcAft>
                <a:spcPct val="0"/>
              </a:spcAft>
              <a:buClr>
                <a:srgbClr val="000000"/>
              </a:buClr>
              <a:buSzPct val="100000"/>
              <a:buFont typeface="Times New Roman" pitchFamily="18" charset="0"/>
              <a:defRPr sz="1200">
                <a:solidFill>
                  <a:schemeClr val="bg1"/>
                </a:solidFill>
                <a:latin typeface="Gill Sans Light" charset="0"/>
              </a:defRPr>
            </a:lvl8pPr>
            <a:lvl9pPr marL="3886200" indent="-228600" defTabSz="330200" eaLnBrk="0" fontAlgn="base" hangingPunct="0">
              <a:spcBef>
                <a:spcPct val="0"/>
              </a:spcBef>
              <a:spcAft>
                <a:spcPct val="0"/>
              </a:spcAft>
              <a:buClr>
                <a:srgbClr val="000000"/>
              </a:buClr>
              <a:buSzPct val="100000"/>
              <a:buFont typeface="Times New Roman" pitchFamily="18" charset="0"/>
              <a:defRPr sz="1200">
                <a:solidFill>
                  <a:schemeClr val="bg1"/>
                </a:solidFill>
                <a:latin typeface="Gill Sans Light" charset="0"/>
              </a:defRPr>
            </a:lvl9pPr>
          </a:lstStyle>
          <a:p>
            <a:pPr algn="r">
              <a:spcBef>
                <a:spcPct val="50000"/>
              </a:spcBef>
              <a:defRPr/>
            </a:pPr>
            <a:fld id="{D02EAE16-F3B0-4C99-9152-965724C95D86}" type="slidenum">
              <a:rPr lang="fr-FR" sz="900" smtClean="0">
                <a:solidFill>
                  <a:schemeClr val="tx1"/>
                </a:solidFill>
                <a:ea typeface="+mn-ea"/>
              </a:rPr>
              <a:pPr algn="r">
                <a:spcBef>
                  <a:spcPct val="50000"/>
                </a:spcBef>
                <a:defRPr/>
              </a:pPr>
              <a:t>‹#›</a:t>
            </a:fld>
            <a:endParaRPr lang="fr-FR" sz="900" smtClean="0">
              <a:solidFill>
                <a:schemeClr val="tx1"/>
              </a:solidFill>
              <a:ea typeface="+mn-ea"/>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iming>
    <p:tnLst>
      <p:par>
        <p:cTn id="1" dur="indefinite" restart="never" nodeType="tmRoot"/>
      </p:par>
    </p:tnLst>
  </p:timing>
  <p:txStyles>
    <p:titleStyle>
      <a:lvl1pPr algn="ctr" defTabSz="330200" rtl="0" eaLnBrk="0" fontAlgn="base" hangingPunct="0">
        <a:spcBef>
          <a:spcPct val="0"/>
        </a:spcBef>
        <a:spcAft>
          <a:spcPct val="0"/>
        </a:spcAft>
        <a:buClr>
          <a:srgbClr val="000000"/>
        </a:buClr>
        <a:buSzPct val="100000"/>
        <a:buFont typeface="Times New Roman" pitchFamily="18" charset="0"/>
        <a:defRPr sz="5300">
          <a:solidFill>
            <a:srgbClr val="7E0705"/>
          </a:solidFill>
          <a:latin typeface="+mj-lt"/>
          <a:ea typeface="+mj-ea"/>
          <a:cs typeface="+mj-cs"/>
        </a:defRPr>
      </a:lvl1pPr>
      <a:lvl2pPr algn="ctr" defTabSz="330200" rtl="0" eaLnBrk="0" fontAlgn="base" hangingPunct="0">
        <a:spcBef>
          <a:spcPct val="0"/>
        </a:spcBef>
        <a:spcAft>
          <a:spcPct val="0"/>
        </a:spcAft>
        <a:buClr>
          <a:srgbClr val="000000"/>
        </a:buClr>
        <a:buSzPct val="100000"/>
        <a:buFont typeface="Times New Roman" pitchFamily="18" charset="0"/>
        <a:defRPr sz="5300">
          <a:solidFill>
            <a:srgbClr val="7E0705"/>
          </a:solidFill>
          <a:latin typeface="Gill Sans" charset="0"/>
          <a:ea typeface="ヒラギノ角ゴ ProN W3" charset="0"/>
          <a:cs typeface="ヒラギノ角ゴ ProN W3" charset="0"/>
        </a:defRPr>
      </a:lvl2pPr>
      <a:lvl3pPr algn="ctr" defTabSz="330200" rtl="0" eaLnBrk="0" fontAlgn="base" hangingPunct="0">
        <a:spcBef>
          <a:spcPct val="0"/>
        </a:spcBef>
        <a:spcAft>
          <a:spcPct val="0"/>
        </a:spcAft>
        <a:buClr>
          <a:srgbClr val="000000"/>
        </a:buClr>
        <a:buSzPct val="100000"/>
        <a:buFont typeface="Times New Roman" pitchFamily="18" charset="0"/>
        <a:defRPr sz="5300">
          <a:solidFill>
            <a:srgbClr val="7E0705"/>
          </a:solidFill>
          <a:latin typeface="Gill Sans" charset="0"/>
          <a:ea typeface="ヒラギノ角ゴ ProN W3" charset="0"/>
          <a:cs typeface="ヒラギノ角ゴ ProN W3" charset="0"/>
        </a:defRPr>
      </a:lvl3pPr>
      <a:lvl4pPr algn="ctr" defTabSz="330200" rtl="0" eaLnBrk="0" fontAlgn="base" hangingPunct="0">
        <a:spcBef>
          <a:spcPct val="0"/>
        </a:spcBef>
        <a:spcAft>
          <a:spcPct val="0"/>
        </a:spcAft>
        <a:buClr>
          <a:srgbClr val="000000"/>
        </a:buClr>
        <a:buSzPct val="100000"/>
        <a:buFont typeface="Times New Roman" pitchFamily="18" charset="0"/>
        <a:defRPr sz="5300">
          <a:solidFill>
            <a:srgbClr val="7E0705"/>
          </a:solidFill>
          <a:latin typeface="Gill Sans" charset="0"/>
          <a:ea typeface="ヒラギノ角ゴ ProN W3" charset="0"/>
          <a:cs typeface="ヒラギノ角ゴ ProN W3" charset="0"/>
        </a:defRPr>
      </a:lvl4pPr>
      <a:lvl5pPr algn="ctr" defTabSz="330200" rtl="0" eaLnBrk="0" fontAlgn="base" hangingPunct="0">
        <a:spcBef>
          <a:spcPct val="0"/>
        </a:spcBef>
        <a:spcAft>
          <a:spcPct val="0"/>
        </a:spcAft>
        <a:buClr>
          <a:srgbClr val="000000"/>
        </a:buClr>
        <a:buSzPct val="100000"/>
        <a:buFont typeface="Times New Roman" pitchFamily="18" charset="0"/>
        <a:defRPr sz="5300">
          <a:solidFill>
            <a:srgbClr val="7E0705"/>
          </a:solidFill>
          <a:latin typeface="Gill Sans" charset="0"/>
          <a:ea typeface="ヒラギノ角ゴ ProN W3" charset="0"/>
          <a:cs typeface="ヒラギノ角ゴ ProN W3" charset="0"/>
        </a:defRPr>
      </a:lvl5pPr>
      <a:lvl6pPr marL="2514600" indent="-228600" algn="ctr" defTabSz="449263" rtl="0" fontAlgn="base">
        <a:spcBef>
          <a:spcPct val="0"/>
        </a:spcBef>
        <a:spcAft>
          <a:spcPct val="0"/>
        </a:spcAft>
        <a:buClr>
          <a:srgbClr val="000000"/>
        </a:buClr>
        <a:buSzPct val="100000"/>
        <a:buFont typeface="Times New Roman" pitchFamily="16" charset="0"/>
        <a:defRPr sz="7200">
          <a:solidFill>
            <a:srgbClr val="7E0705"/>
          </a:solidFill>
          <a:latin typeface="Gill Sans" charset="0"/>
          <a:ea typeface="ヒラギノ角ゴ ProN W3" charset="0"/>
          <a:cs typeface="ヒラギノ角ゴ ProN W3" charset="0"/>
        </a:defRPr>
      </a:lvl6pPr>
      <a:lvl7pPr marL="2971800" indent="-228600" algn="ctr" defTabSz="449263" rtl="0" fontAlgn="base">
        <a:spcBef>
          <a:spcPct val="0"/>
        </a:spcBef>
        <a:spcAft>
          <a:spcPct val="0"/>
        </a:spcAft>
        <a:buClr>
          <a:srgbClr val="000000"/>
        </a:buClr>
        <a:buSzPct val="100000"/>
        <a:buFont typeface="Times New Roman" pitchFamily="16" charset="0"/>
        <a:defRPr sz="7200">
          <a:solidFill>
            <a:srgbClr val="7E0705"/>
          </a:solidFill>
          <a:latin typeface="Gill Sans" charset="0"/>
          <a:ea typeface="ヒラギノ角ゴ ProN W3" charset="0"/>
          <a:cs typeface="ヒラギノ角ゴ ProN W3" charset="0"/>
        </a:defRPr>
      </a:lvl7pPr>
      <a:lvl8pPr marL="3429000" indent="-228600" algn="ctr" defTabSz="449263" rtl="0" fontAlgn="base">
        <a:spcBef>
          <a:spcPct val="0"/>
        </a:spcBef>
        <a:spcAft>
          <a:spcPct val="0"/>
        </a:spcAft>
        <a:buClr>
          <a:srgbClr val="000000"/>
        </a:buClr>
        <a:buSzPct val="100000"/>
        <a:buFont typeface="Times New Roman" pitchFamily="16" charset="0"/>
        <a:defRPr sz="7200">
          <a:solidFill>
            <a:srgbClr val="7E0705"/>
          </a:solidFill>
          <a:latin typeface="Gill Sans" charset="0"/>
          <a:ea typeface="ヒラギノ角ゴ ProN W3" charset="0"/>
          <a:cs typeface="ヒラギノ角ゴ ProN W3" charset="0"/>
        </a:defRPr>
      </a:lvl8pPr>
      <a:lvl9pPr marL="3886200" indent="-228600" algn="ctr" defTabSz="449263" rtl="0" fontAlgn="base">
        <a:spcBef>
          <a:spcPct val="0"/>
        </a:spcBef>
        <a:spcAft>
          <a:spcPct val="0"/>
        </a:spcAft>
        <a:buClr>
          <a:srgbClr val="000000"/>
        </a:buClr>
        <a:buSzPct val="100000"/>
        <a:buFont typeface="Times New Roman" pitchFamily="16" charset="0"/>
        <a:defRPr sz="7200">
          <a:solidFill>
            <a:srgbClr val="7E0705"/>
          </a:solidFill>
          <a:latin typeface="Gill Sans" charset="0"/>
          <a:ea typeface="ヒラギノ角ゴ ProN W3" charset="0"/>
          <a:cs typeface="ヒラギノ角ゴ ProN W3" charset="0"/>
        </a:defRPr>
      </a:lvl9pPr>
    </p:titleStyle>
    <p:bodyStyle>
      <a:lvl1pPr marL="252413" indent="-252413" algn="l" defTabSz="330200" rtl="0" eaLnBrk="0" fontAlgn="base" hangingPunct="0">
        <a:spcBef>
          <a:spcPts val="2800"/>
        </a:spcBef>
        <a:spcAft>
          <a:spcPct val="0"/>
        </a:spcAft>
        <a:buClr>
          <a:srgbClr val="000000"/>
        </a:buClr>
        <a:buSzPct val="100000"/>
        <a:buFont typeface="Times New Roman" pitchFamily="18" charset="0"/>
        <a:defRPr sz="2800">
          <a:solidFill>
            <a:srgbClr val="414141"/>
          </a:solidFill>
          <a:latin typeface="+mn-lt"/>
          <a:ea typeface="+mn-ea"/>
          <a:cs typeface="+mn-cs"/>
        </a:defRPr>
      </a:lvl1pPr>
      <a:lvl2pPr marL="547688" indent="-211138" algn="l" defTabSz="330200" rtl="0" eaLnBrk="0" fontAlgn="base" hangingPunct="0">
        <a:spcBef>
          <a:spcPts val="2800"/>
        </a:spcBef>
        <a:spcAft>
          <a:spcPct val="0"/>
        </a:spcAft>
        <a:buClr>
          <a:srgbClr val="000000"/>
        </a:buClr>
        <a:buSzPct val="100000"/>
        <a:buFont typeface="Times New Roman" pitchFamily="18" charset="0"/>
        <a:defRPr sz="2800">
          <a:solidFill>
            <a:srgbClr val="414141"/>
          </a:solidFill>
          <a:latin typeface="+mn-lt"/>
          <a:ea typeface="+mn-ea"/>
          <a:cs typeface="+mn-cs"/>
        </a:defRPr>
      </a:lvl2pPr>
      <a:lvl3pPr marL="841375" indent="-168275" algn="l" defTabSz="330200" rtl="0" eaLnBrk="0" fontAlgn="base" hangingPunct="0">
        <a:spcBef>
          <a:spcPts val="2800"/>
        </a:spcBef>
        <a:spcAft>
          <a:spcPct val="0"/>
        </a:spcAft>
        <a:buClr>
          <a:srgbClr val="000000"/>
        </a:buClr>
        <a:buSzPct val="100000"/>
        <a:buFont typeface="Times New Roman" pitchFamily="18" charset="0"/>
        <a:defRPr sz="2800">
          <a:solidFill>
            <a:srgbClr val="414141"/>
          </a:solidFill>
          <a:latin typeface="+mn-lt"/>
          <a:ea typeface="+mn-ea"/>
          <a:cs typeface="+mn-cs"/>
        </a:defRPr>
      </a:lvl3pPr>
      <a:lvl4pPr marL="1179513" indent="-168275" algn="l" defTabSz="330200" rtl="0" eaLnBrk="0" fontAlgn="base" hangingPunct="0">
        <a:spcBef>
          <a:spcPts val="2800"/>
        </a:spcBef>
        <a:spcAft>
          <a:spcPct val="0"/>
        </a:spcAft>
        <a:buClr>
          <a:srgbClr val="000000"/>
        </a:buClr>
        <a:buSzPct val="100000"/>
        <a:buFont typeface="Times New Roman" pitchFamily="18" charset="0"/>
        <a:defRPr sz="2800">
          <a:solidFill>
            <a:srgbClr val="414141"/>
          </a:solidFill>
          <a:latin typeface="+mn-lt"/>
          <a:ea typeface="+mn-ea"/>
          <a:cs typeface="+mn-cs"/>
        </a:defRPr>
      </a:lvl4pPr>
      <a:lvl5pPr marL="1516063" indent="-168275" algn="l" defTabSz="330200" rtl="0" eaLnBrk="0" fontAlgn="base" hangingPunct="0">
        <a:spcBef>
          <a:spcPts val="2800"/>
        </a:spcBef>
        <a:spcAft>
          <a:spcPct val="0"/>
        </a:spcAft>
        <a:buClr>
          <a:srgbClr val="000000"/>
        </a:buClr>
        <a:buSzPct val="100000"/>
        <a:buFont typeface="Times New Roman" pitchFamily="18" charset="0"/>
        <a:defRPr sz="2800">
          <a:solidFill>
            <a:srgbClr val="414141"/>
          </a:solidFill>
          <a:latin typeface="+mn-lt"/>
          <a:ea typeface="+mn-ea"/>
          <a:cs typeface="+mn-cs"/>
        </a:defRPr>
      </a:lvl5pPr>
      <a:lvl6pPr marL="2514600" indent="-228600" algn="l" defTabSz="449263" rtl="0" fontAlgn="base">
        <a:spcBef>
          <a:spcPts val="3800"/>
        </a:spcBef>
        <a:spcAft>
          <a:spcPct val="0"/>
        </a:spcAft>
        <a:buClr>
          <a:srgbClr val="000000"/>
        </a:buClr>
        <a:buSzPct val="100000"/>
        <a:buFont typeface="Times New Roman" pitchFamily="16" charset="0"/>
        <a:defRPr sz="3800">
          <a:solidFill>
            <a:srgbClr val="414141"/>
          </a:solidFill>
          <a:latin typeface="+mn-lt"/>
          <a:ea typeface="+mn-ea"/>
          <a:cs typeface="+mn-cs"/>
        </a:defRPr>
      </a:lvl6pPr>
      <a:lvl7pPr marL="2971800" indent="-228600" algn="l" defTabSz="449263" rtl="0" fontAlgn="base">
        <a:spcBef>
          <a:spcPts val="3800"/>
        </a:spcBef>
        <a:spcAft>
          <a:spcPct val="0"/>
        </a:spcAft>
        <a:buClr>
          <a:srgbClr val="000000"/>
        </a:buClr>
        <a:buSzPct val="100000"/>
        <a:buFont typeface="Times New Roman" pitchFamily="16" charset="0"/>
        <a:defRPr sz="3800">
          <a:solidFill>
            <a:srgbClr val="414141"/>
          </a:solidFill>
          <a:latin typeface="+mn-lt"/>
          <a:ea typeface="+mn-ea"/>
          <a:cs typeface="+mn-cs"/>
        </a:defRPr>
      </a:lvl7pPr>
      <a:lvl8pPr marL="3429000" indent="-228600" algn="l" defTabSz="449263" rtl="0" fontAlgn="base">
        <a:spcBef>
          <a:spcPts val="3800"/>
        </a:spcBef>
        <a:spcAft>
          <a:spcPct val="0"/>
        </a:spcAft>
        <a:buClr>
          <a:srgbClr val="000000"/>
        </a:buClr>
        <a:buSzPct val="100000"/>
        <a:buFont typeface="Times New Roman" pitchFamily="16" charset="0"/>
        <a:defRPr sz="3800">
          <a:solidFill>
            <a:srgbClr val="414141"/>
          </a:solidFill>
          <a:latin typeface="+mn-lt"/>
          <a:ea typeface="+mn-ea"/>
          <a:cs typeface="+mn-cs"/>
        </a:defRPr>
      </a:lvl8pPr>
      <a:lvl9pPr marL="3886200" indent="-228600" algn="l" defTabSz="449263" rtl="0" fontAlgn="base">
        <a:spcBef>
          <a:spcPts val="3800"/>
        </a:spcBef>
        <a:spcAft>
          <a:spcPct val="0"/>
        </a:spcAft>
        <a:buClr>
          <a:srgbClr val="000000"/>
        </a:buClr>
        <a:buSzPct val="100000"/>
        <a:buFont typeface="Times New Roman" pitchFamily="16" charset="0"/>
        <a:defRPr sz="3800">
          <a:solidFill>
            <a:srgbClr val="41414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2.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7" Type="http://schemas.microsoft.com/office/2007/relationships/hdphoto" Target="../media/hdphoto1.wdp"/><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ethnologue.com/guides/how-many-languages"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5.jpg"/><Relationship Id="rId4" Type="http://schemas.openxmlformats.org/officeDocument/2006/relationships/hyperlink" Target="https://en.wikipedia.org/wiki/List_of_languages_by_number_of_native_speakers" TargetMode="External"/></Relationships>
</file>

<file path=ppt/slides/_rels/slide6.xml.rels><?xml version="1.0" encoding="UTF-8" standalone="yes"?>
<Relationships xmlns="http://schemas.openxmlformats.org/package/2006/relationships"><Relationship Id="rId8" Type="http://schemas.openxmlformats.org/officeDocument/2006/relationships/hyperlink" Target="https://en.wikipedia.org/wiki/List_of_languages_by_number_of_native_speakers_in_India#cite_note-14" TargetMode="External"/><Relationship Id="rId13" Type="http://schemas.openxmlformats.org/officeDocument/2006/relationships/hyperlink" Target="https://en.wikipedia.org/wiki/Urdu" TargetMode="External"/><Relationship Id="rId18" Type="http://schemas.openxmlformats.org/officeDocument/2006/relationships/hyperlink" Target="https://en.wikipedia.org/wiki/English_language" TargetMode="External"/><Relationship Id="rId3" Type="http://schemas.openxmlformats.org/officeDocument/2006/relationships/hyperlink" Target="https://en.wikipedia.org/wiki/List_of_languages_by_number_of_native_speakers_in_India#cite_note-1971-2001-10" TargetMode="External"/><Relationship Id="rId7" Type="http://schemas.openxmlformats.org/officeDocument/2006/relationships/hyperlink" Target="https://en.wikipedia.org/wiki/Hindi" TargetMode="External"/><Relationship Id="rId12" Type="http://schemas.openxmlformats.org/officeDocument/2006/relationships/hyperlink" Target="https://en.wikipedia.org/wiki/Tamil_language" TargetMode="External"/><Relationship Id="rId17" Type="http://schemas.openxmlformats.org/officeDocument/2006/relationships/hyperlink" Target="https://en.wikipedia.org/wiki/Malayalam" TargetMode="External"/><Relationship Id="rId2" Type="http://schemas.openxmlformats.org/officeDocument/2006/relationships/notesSlide" Target="../notesSlides/notesSlide6.xml"/><Relationship Id="rId16" Type="http://schemas.openxmlformats.org/officeDocument/2006/relationships/hyperlink" Target="https://en.wikipedia.org/wiki/Odia_language" TargetMode="External"/><Relationship Id="rId20"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hyperlink" Target="https://en.wikipedia.org/wiki/List_of_languages_by_number_of_native_speakers_in_India#cite_note-timesofindia-13" TargetMode="External"/><Relationship Id="rId11" Type="http://schemas.openxmlformats.org/officeDocument/2006/relationships/hyperlink" Target="https://en.wikipedia.org/wiki/Marathi_language" TargetMode="External"/><Relationship Id="rId5" Type="http://schemas.openxmlformats.org/officeDocument/2006/relationships/hyperlink" Target="https://en.wikipedia.org/wiki/List_of_languages_by_number_of_native_speakers_in_India#cite_note-pop-12" TargetMode="External"/><Relationship Id="rId15" Type="http://schemas.openxmlformats.org/officeDocument/2006/relationships/hyperlink" Target="https://en.wikipedia.org/wiki/Gujarati_language" TargetMode="External"/><Relationship Id="rId10" Type="http://schemas.openxmlformats.org/officeDocument/2006/relationships/hyperlink" Target="https://en.wikipedia.org/wiki/Telugu_language" TargetMode="External"/><Relationship Id="rId19" Type="http://schemas.openxmlformats.org/officeDocument/2006/relationships/hyperlink" Target="https://en.wikipedia.org/wiki/Sanskrit" TargetMode="External"/><Relationship Id="rId4" Type="http://schemas.openxmlformats.org/officeDocument/2006/relationships/hyperlink" Target="https://en.wikipedia.org/wiki/List_of_languages_by_number_of_native_speakers_in_India#cite_note-thehindu-11" TargetMode="External"/><Relationship Id="rId9" Type="http://schemas.openxmlformats.org/officeDocument/2006/relationships/hyperlink" Target="https://en.wikipedia.org/wiki/Bengali_language" TargetMode="External"/><Relationship Id="rId14" Type="http://schemas.openxmlformats.org/officeDocument/2006/relationships/hyperlink" Target="https://en.wikipedia.org/wiki/Kannada"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unsplash.com/?utm_source=unsplash&amp;utm_medium=referral&amp;utm_content=creditCopyText" TargetMode="External"/><Relationship Id="rId2" Type="http://schemas.openxmlformats.org/officeDocument/2006/relationships/hyperlink" Target="https://unsplash.com/photos/tCNjNF6FfGk?utm_source=unsplash&amp;utm_medium=referral&amp;utm_content=creditCopyText" TargetMode="Externa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7.jpe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050" name="Line 2"/>
          <p:cNvSpPr>
            <a:spLocks noChangeShapeType="1"/>
          </p:cNvSpPr>
          <p:nvPr/>
        </p:nvSpPr>
        <p:spPr bwMode="auto">
          <a:xfrm flipV="1">
            <a:off x="1600200" y="2438400"/>
            <a:ext cx="6781800" cy="17463"/>
          </a:xfrm>
          <a:prstGeom prst="line">
            <a:avLst/>
          </a:prstGeom>
          <a:noFill/>
          <a:ln w="6480">
            <a:solidFill>
              <a:srgbClr val="FFFF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051" name="Rectangle 5"/>
          <p:cNvSpPr>
            <a:spLocks noGrp="1" noChangeArrowheads="1"/>
          </p:cNvSpPr>
          <p:nvPr>
            <p:ph type="title" idx="4294967295"/>
          </p:nvPr>
        </p:nvSpPr>
        <p:spPr>
          <a:xfrm>
            <a:off x="0" y="4724400"/>
            <a:ext cx="9636125" cy="1330325"/>
          </a:xfrm>
        </p:spPr>
        <p:txBody>
          <a:bodyPr lIns="46677" tIns="46677" rIns="46677" bIns="46677"/>
          <a:lstStyle/>
          <a:p>
            <a:pPr eaLnBrk="1" hangingPunct="1">
              <a:buClrTx/>
              <a:buFontTx/>
              <a:buNone/>
              <a:tabLst>
                <a:tab pos="0" algn="l"/>
                <a:tab pos="673100" algn="l"/>
                <a:tab pos="1347788" algn="l"/>
                <a:tab pos="2020888" algn="l"/>
                <a:tab pos="2693988" algn="l"/>
                <a:tab pos="3368675" algn="l"/>
                <a:tab pos="4041775" algn="l"/>
                <a:tab pos="4714875" algn="l"/>
                <a:tab pos="5389563" algn="l"/>
                <a:tab pos="6062663" algn="l"/>
                <a:tab pos="6735763" algn="l"/>
                <a:tab pos="7410450" algn="l"/>
                <a:tab pos="7466013" algn="l"/>
                <a:tab pos="7999413" algn="l"/>
                <a:tab pos="8532813" algn="l"/>
              </a:tabLst>
            </a:pPr>
            <a:r>
              <a:rPr lang="fr-FR" altLang="en-US" i="1" dirty="0" smtClean="0"/>
              <a:t>Introduction to W3C </a:t>
            </a:r>
            <a:r>
              <a:rPr lang="fr-FR" altLang="en-US" i="1" dirty="0" err="1" smtClean="0"/>
              <a:t>India</a:t>
            </a:r>
            <a:r>
              <a:rPr lang="fr-FR" altLang="en-US" i="1" dirty="0" smtClean="0"/>
              <a:t> Internationalisation Programme</a:t>
            </a:r>
            <a:br>
              <a:rPr lang="fr-FR" altLang="en-US" i="1" dirty="0" smtClean="0"/>
            </a:br>
            <a:r>
              <a:rPr lang="fr-FR" altLang="en-US" i="1" dirty="0"/>
              <a:t/>
            </a:r>
            <a:br>
              <a:rPr lang="fr-FR" altLang="en-US" i="1" dirty="0"/>
            </a:br>
            <a:r>
              <a:rPr lang="fr-FR" altLang="en-US" sz="2800" i="1" dirty="0" err="1" smtClean="0"/>
              <a:t>November</a:t>
            </a:r>
            <a:r>
              <a:rPr lang="fr-FR" altLang="en-US" sz="2800" i="1" dirty="0" smtClean="0"/>
              <a:t>  2017</a:t>
            </a:r>
            <a:r>
              <a:rPr lang="fr-FR" altLang="en-US" sz="7200" i="1" dirty="0"/>
              <a:t/>
            </a:r>
            <a:br>
              <a:rPr lang="fr-FR" altLang="en-US" sz="7200" i="1" dirty="0"/>
            </a:br>
            <a:r>
              <a:rPr lang="fr-FR" altLang="en-US" i="1" dirty="0" smtClean="0"/>
              <a:t/>
            </a:r>
            <a:br>
              <a:rPr lang="fr-FR" altLang="en-US" i="1" dirty="0" smtClean="0"/>
            </a:br>
            <a:endParaRPr lang="en-US" altLang="en-US" dirty="0" smtClean="0"/>
          </a:p>
        </p:txBody>
      </p:sp>
      <p:pic>
        <p:nvPicPr>
          <p:cNvPr id="2052" name="Picture 7" descr="W3C Logo" title="W3C 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33800" y="914400"/>
            <a:ext cx="2932113" cy="14636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053" name="Text Box 7"/>
          <p:cNvSpPr txBox="1">
            <a:spLocks noChangeArrowheads="1"/>
          </p:cNvSpPr>
          <p:nvPr/>
        </p:nvSpPr>
        <p:spPr bwMode="auto">
          <a:xfrm>
            <a:off x="8763000" y="6629400"/>
            <a:ext cx="1143000" cy="22860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330200">
              <a:defRPr sz="900">
                <a:solidFill>
                  <a:schemeClr val="bg1"/>
                </a:solidFill>
                <a:latin typeface="Gill Sans Light" charset="0"/>
                <a:ea typeface="ヒラギノ角ゴ ProN W3" charset="-128"/>
              </a:defRPr>
            </a:lvl1pPr>
            <a:lvl2pPr defTabSz="330200">
              <a:defRPr sz="900">
                <a:solidFill>
                  <a:schemeClr val="bg1"/>
                </a:solidFill>
                <a:latin typeface="Gill Sans Light" charset="0"/>
                <a:ea typeface="ヒラギノ角ゴ ProN W3" charset="-128"/>
              </a:defRPr>
            </a:lvl2pPr>
            <a:lvl3pPr defTabSz="330200">
              <a:defRPr sz="900">
                <a:solidFill>
                  <a:schemeClr val="bg1"/>
                </a:solidFill>
                <a:latin typeface="Gill Sans Light" charset="0"/>
                <a:ea typeface="ヒラギノ角ゴ ProN W3" charset="-128"/>
              </a:defRPr>
            </a:lvl3pPr>
            <a:lvl4pPr defTabSz="330200">
              <a:defRPr sz="900">
                <a:solidFill>
                  <a:schemeClr val="bg1"/>
                </a:solidFill>
                <a:latin typeface="Gill Sans Light" charset="0"/>
                <a:ea typeface="ヒラギノ角ゴ ProN W3" charset="-128"/>
              </a:defRPr>
            </a:lvl4pPr>
            <a:lvl5pPr defTabSz="330200">
              <a:defRPr sz="900">
                <a:solidFill>
                  <a:schemeClr val="bg1"/>
                </a:solidFill>
                <a:latin typeface="Gill Sans Light" charset="0"/>
                <a:ea typeface="ヒラギノ角ゴ ProN W3" charset="-128"/>
              </a:defRPr>
            </a:lvl5pPr>
            <a:lvl6pPr marL="2514600" indent="-228600" defTabSz="330200" eaLnBrk="0" fontAlgn="base" hangingPunct="0">
              <a:spcBef>
                <a:spcPct val="0"/>
              </a:spcBef>
              <a:spcAft>
                <a:spcPct val="0"/>
              </a:spcAft>
              <a:buClr>
                <a:srgbClr val="000000"/>
              </a:buClr>
              <a:buSzPct val="100000"/>
              <a:buFont typeface="Times New Roman" pitchFamily="18" charset="0"/>
              <a:defRPr sz="900">
                <a:solidFill>
                  <a:schemeClr val="bg1"/>
                </a:solidFill>
                <a:latin typeface="Gill Sans Light" charset="0"/>
                <a:ea typeface="ヒラギノ角ゴ ProN W3" charset="-128"/>
              </a:defRPr>
            </a:lvl6pPr>
            <a:lvl7pPr marL="2971800" indent="-228600" defTabSz="330200" eaLnBrk="0" fontAlgn="base" hangingPunct="0">
              <a:spcBef>
                <a:spcPct val="0"/>
              </a:spcBef>
              <a:spcAft>
                <a:spcPct val="0"/>
              </a:spcAft>
              <a:buClr>
                <a:srgbClr val="000000"/>
              </a:buClr>
              <a:buSzPct val="100000"/>
              <a:buFont typeface="Times New Roman" pitchFamily="18" charset="0"/>
              <a:defRPr sz="900">
                <a:solidFill>
                  <a:schemeClr val="bg1"/>
                </a:solidFill>
                <a:latin typeface="Gill Sans Light" charset="0"/>
                <a:ea typeface="ヒラギノ角ゴ ProN W3" charset="-128"/>
              </a:defRPr>
            </a:lvl7pPr>
            <a:lvl8pPr marL="3429000" indent="-228600" defTabSz="330200" eaLnBrk="0" fontAlgn="base" hangingPunct="0">
              <a:spcBef>
                <a:spcPct val="0"/>
              </a:spcBef>
              <a:spcAft>
                <a:spcPct val="0"/>
              </a:spcAft>
              <a:buClr>
                <a:srgbClr val="000000"/>
              </a:buClr>
              <a:buSzPct val="100000"/>
              <a:buFont typeface="Times New Roman" pitchFamily="18" charset="0"/>
              <a:defRPr sz="900">
                <a:solidFill>
                  <a:schemeClr val="bg1"/>
                </a:solidFill>
                <a:latin typeface="Gill Sans Light" charset="0"/>
                <a:ea typeface="ヒラギノ角ゴ ProN W3" charset="-128"/>
              </a:defRPr>
            </a:lvl8pPr>
            <a:lvl9pPr marL="3886200" indent="-228600" defTabSz="330200" eaLnBrk="0" fontAlgn="base" hangingPunct="0">
              <a:spcBef>
                <a:spcPct val="0"/>
              </a:spcBef>
              <a:spcAft>
                <a:spcPct val="0"/>
              </a:spcAft>
              <a:buClr>
                <a:srgbClr val="000000"/>
              </a:buClr>
              <a:buSzPct val="100000"/>
              <a:buFont typeface="Times New Roman" pitchFamily="18" charset="0"/>
              <a:defRPr sz="900">
                <a:solidFill>
                  <a:schemeClr val="bg1"/>
                </a:solidFill>
                <a:latin typeface="Gill Sans Light" charset="0"/>
                <a:ea typeface="ヒラギノ角ゴ ProN W3" charset="-128"/>
              </a:defRPr>
            </a:lvl9pPr>
          </a:lstStyle>
          <a:p>
            <a:pPr>
              <a:spcBef>
                <a:spcPct val="50000"/>
              </a:spcBef>
            </a:pPr>
            <a:fld id="{F05D35BC-B661-4373-A829-0520BD4210EF}" type="slidenum">
              <a:rPr lang="fr-FR" altLang="en-US"/>
              <a:pPr>
                <a:spcBef>
                  <a:spcPct val="50000"/>
                </a:spcBef>
              </a:pPr>
              <a:t>1</a:t>
            </a:fld>
            <a:endParaRPr lang="fr-FR" altLang="en-US"/>
          </a:p>
        </p:txBody>
      </p:sp>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コンテンツ プレースホルダ 2"/>
          <p:cNvSpPr>
            <a:spLocks noGrp="1"/>
          </p:cNvSpPr>
          <p:nvPr/>
        </p:nvSpPr>
        <p:spPr bwMode="auto">
          <a:xfrm>
            <a:off x="300263" y="1371600"/>
            <a:ext cx="9133549"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pitchFamily="34" charset="0"/>
                <a:ea typeface="ＭＳ Ｐゴシック" pitchFamily="34" charset="-128"/>
              </a:defRPr>
            </a:lvl1pPr>
            <a:lvl2pPr marL="742950" indent="-285750">
              <a:defRPr kumimoji="1" sz="2400">
                <a:solidFill>
                  <a:schemeClr val="tx1"/>
                </a:solidFill>
                <a:latin typeface="Arial" pitchFamily="34" charset="0"/>
                <a:ea typeface="ＭＳ Ｐゴシック" pitchFamily="34" charset="-128"/>
              </a:defRPr>
            </a:lvl2pPr>
            <a:lvl3pPr marL="1143000" indent="-228600">
              <a:defRPr kumimoji="1" sz="2400">
                <a:solidFill>
                  <a:schemeClr val="tx1"/>
                </a:solidFill>
                <a:latin typeface="Arial" pitchFamily="34" charset="0"/>
                <a:ea typeface="ＭＳ Ｐゴシック" pitchFamily="34" charset="-128"/>
              </a:defRPr>
            </a:lvl3pPr>
            <a:lvl4pPr marL="1600200" indent="-228600">
              <a:defRPr kumimoji="1" sz="2400">
                <a:solidFill>
                  <a:schemeClr val="tx1"/>
                </a:solidFill>
                <a:latin typeface="Arial" pitchFamily="34" charset="0"/>
                <a:ea typeface="ＭＳ Ｐゴシック" pitchFamily="34" charset="-128"/>
              </a:defRPr>
            </a:lvl4pPr>
            <a:lvl5pPr marL="2057400" indent="-228600">
              <a:defRPr kumimoji="1"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kumimoji="1"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kumimoji="1"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kumimoji="1"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kumimoji="1" sz="2400">
                <a:solidFill>
                  <a:schemeClr val="tx1"/>
                </a:solidFill>
                <a:latin typeface="Arial" pitchFamily="34" charset="0"/>
                <a:ea typeface="ＭＳ Ｐゴシック" pitchFamily="34" charset="-128"/>
              </a:defRPr>
            </a:lvl9pPr>
          </a:lstStyle>
          <a:p>
            <a:pPr eaLnBrk="1" hangingPunct="1">
              <a:spcBef>
                <a:spcPct val="20000"/>
              </a:spcBef>
            </a:pPr>
            <a:endParaRPr lang="en-US" altLang="ja-JP" sz="2000" dirty="0" smtClean="0">
              <a:solidFill>
                <a:srgbClr val="000000"/>
              </a:solidFill>
              <a:latin typeface="Calibri" pitchFamily="34" charset="0"/>
            </a:endParaRPr>
          </a:p>
          <a:p>
            <a:pPr lvl="1" indent="0" eaLnBrk="1" hangingPunct="1">
              <a:spcBef>
                <a:spcPct val="20000"/>
              </a:spcBef>
            </a:pPr>
            <a:endParaRPr lang="en-US" altLang="ja-JP" b="1" dirty="0">
              <a:solidFill>
                <a:srgbClr val="000000"/>
              </a:solidFill>
              <a:latin typeface="Calibri" pitchFamily="34" charset="0"/>
            </a:endParaRPr>
          </a:p>
          <a:p>
            <a:pPr marL="1085850" lvl="1" indent="-342900" eaLnBrk="1" hangingPunct="1">
              <a:spcBef>
                <a:spcPct val="20000"/>
              </a:spcBef>
              <a:buFont typeface="Arial" panose="020B0604020202020204" pitchFamily="34" charset="0"/>
              <a:buChar char="•"/>
            </a:pPr>
            <a:endParaRPr lang="en-US" altLang="ja-JP" b="1" dirty="0">
              <a:solidFill>
                <a:srgbClr val="000000"/>
              </a:solidFill>
              <a:latin typeface="Calibri" pitchFamily="34" charset="0"/>
            </a:endParaRPr>
          </a:p>
        </p:txBody>
      </p:sp>
      <p:sp>
        <p:nvSpPr>
          <p:cNvPr id="5" name="Rectangle 1"/>
          <p:cNvSpPr>
            <a:spLocks noGrp="1" noChangeArrowheads="1"/>
          </p:cNvSpPr>
          <p:nvPr>
            <p:ph type="title" idx="4294967295"/>
          </p:nvPr>
        </p:nvSpPr>
        <p:spPr>
          <a:xfrm>
            <a:off x="184705" y="217963"/>
            <a:ext cx="9364663" cy="860425"/>
          </a:xfrm>
        </p:spPr>
        <p:txBody>
          <a:bodyPr lIns="46677" tIns="46677" rIns="46677" bIns="46677"/>
          <a:lstStyle/>
          <a:p>
            <a:pPr eaLnBrk="1" hangingPunct="1">
              <a:buClrTx/>
              <a:buFontTx/>
              <a:buNone/>
              <a:tabLst>
                <a:tab pos="0" algn="l"/>
                <a:tab pos="673100" algn="l"/>
                <a:tab pos="1347788" algn="l"/>
                <a:tab pos="2020888" algn="l"/>
                <a:tab pos="2693988" algn="l"/>
                <a:tab pos="3368675" algn="l"/>
                <a:tab pos="4041775" algn="l"/>
                <a:tab pos="4714875" algn="l"/>
                <a:tab pos="5389563" algn="l"/>
                <a:tab pos="6062663" algn="l"/>
                <a:tab pos="6735763" algn="l"/>
                <a:tab pos="7410450" algn="l"/>
                <a:tab pos="7466013" algn="l"/>
                <a:tab pos="7999413" algn="l"/>
                <a:tab pos="8532813" algn="l"/>
              </a:tabLst>
            </a:pPr>
            <a:r>
              <a:rPr lang="en-CA" altLang="en-US" sz="4000" dirty="0" smtClean="0">
                <a:solidFill>
                  <a:srgbClr val="7B0500"/>
                </a:solidFill>
              </a:rPr>
              <a:t>Where do Indic Languages Stand?</a:t>
            </a:r>
          </a:p>
        </p:txBody>
      </p:sp>
      <p:sp>
        <p:nvSpPr>
          <p:cNvPr id="6" name="Line 3"/>
          <p:cNvSpPr>
            <a:spLocks noChangeShapeType="1"/>
          </p:cNvSpPr>
          <p:nvPr/>
        </p:nvSpPr>
        <p:spPr bwMode="auto">
          <a:xfrm>
            <a:off x="990600" y="1143000"/>
            <a:ext cx="7937500" cy="1588"/>
          </a:xfrm>
          <a:prstGeom prst="line">
            <a:avLst/>
          </a:prstGeom>
          <a:noFill/>
          <a:ln w="6480">
            <a:solidFill>
              <a:srgbClr val="FFFF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pic>
        <p:nvPicPr>
          <p:cNvPr id="8" name="Picture 7"/>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906570" y="180369"/>
            <a:ext cx="906441" cy="861119"/>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32719" y="1143860"/>
            <a:ext cx="7053262" cy="5415457"/>
          </a:xfrm>
          <a:prstGeom prst="rect">
            <a:avLst/>
          </a:prstGeom>
        </p:spPr>
      </p:pic>
    </p:spTree>
    <p:extLst>
      <p:ext uri="{BB962C8B-B14F-4D97-AF65-F5344CB8AC3E}">
        <p14:creationId xmlns:p14="http://schemas.microsoft.com/office/powerpoint/2010/main" val="9525555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8763000" y="1219201"/>
            <a:ext cx="533400" cy="365125"/>
          </a:xfrm>
          <a:prstGeom prst="rect">
            <a:avLst/>
          </a:prstGeom>
        </p:spPr>
        <p:txBody>
          <a:bodyPr/>
          <a:lstStyle/>
          <a:p>
            <a:fld id="{E76FF339-C289-BD4E-BE3A-0EFF8D97C3C0}" type="slidenum">
              <a:rPr lang="en-US" smtClean="0"/>
              <a:pPr/>
              <a:t>11</a:t>
            </a:fld>
            <a:endParaRPr lang="en-US"/>
          </a:p>
        </p:txBody>
      </p:sp>
      <p:pic>
        <p:nvPicPr>
          <p:cNvPr id="9" name="Picture 8" descr="publishingatw3c.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86265" y="386423"/>
            <a:ext cx="5687568" cy="637032"/>
          </a:xfrm>
          <a:prstGeom prst="rect">
            <a:avLst/>
          </a:prstGeom>
        </p:spPr>
      </p:pic>
      <p:pic>
        <p:nvPicPr>
          <p:cNvPr id="10" name="Picture 9" descr="publishing-groups-workflow.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21467" y="1219201"/>
            <a:ext cx="7020249" cy="5265187"/>
          </a:xfrm>
          <a:prstGeom prst="rect">
            <a:avLst/>
          </a:prstGeom>
        </p:spPr>
      </p:pic>
    </p:spTree>
    <p:extLst>
      <p:ext uri="{BB962C8B-B14F-4D97-AF65-F5344CB8AC3E}">
        <p14:creationId xmlns:p14="http://schemas.microsoft.com/office/powerpoint/2010/main" val="365673384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 name="It is the goal of the Publishing Working Group to provide, in concert with other W3C Groups, the necessary technologies on the Open Web Platform to make the combination of traditional publishing and the Web complete in terms of the readers’ needs, portability, distribution, archiving, offline access, or reliable cross referencing."/>
          <p:cNvSpPr/>
          <p:nvPr/>
        </p:nvSpPr>
        <p:spPr>
          <a:xfrm>
            <a:off x="1253384" y="1159210"/>
            <a:ext cx="7602672" cy="4985250"/>
          </a:xfrm>
          <a:prstGeom prst="rect">
            <a:avLst/>
          </a:prstGeom>
          <a:ln w="12700">
            <a:miter lim="400000"/>
          </a:ln>
          <a:extLst>
            <a:ext uri="{C572A759-6A51-4108-AA02-DFA0A04FC94B}">
              <ma14:wrappingTextBoxFlag xmlns="" xmlns:ma14="http://schemas.microsoft.com/office/mac/drawingml/2011/main" val="1"/>
            </a:ext>
          </a:extLst>
        </p:spPr>
        <p:txBody>
          <a:bodyPr lIns="26789" tIns="26789" rIns="26789" bIns="26789" anchor="ctr">
            <a:normAutofit lnSpcReduction="10000"/>
          </a:bodyPr>
          <a:lstStyle/>
          <a:p>
            <a:pPr defTabSz="191006">
              <a:defRPr sz="8928" b="1">
                <a:solidFill>
                  <a:srgbClr val="FFFFFF"/>
                </a:solidFill>
                <a:latin typeface="Avenir Next Condensed"/>
                <a:ea typeface="Avenir Next Condensed"/>
                <a:cs typeface="Avenir Next Condensed"/>
                <a:sym typeface="Avenir Next Condensed"/>
              </a:defRPr>
            </a:pPr>
            <a:r>
              <a:rPr sz="3348" dirty="0">
                <a:solidFill>
                  <a:schemeClr val="bg2">
                    <a:lumMod val="75000"/>
                  </a:schemeClr>
                </a:solidFill>
              </a:rPr>
              <a:t>It is the goal of the Publishing Working Group </a:t>
            </a:r>
            <a:r>
              <a:rPr sz="3348" dirty="0">
                <a:solidFill>
                  <a:srgbClr val="5FCB8D"/>
                </a:solidFill>
              </a:rPr>
              <a:t>to provide,</a:t>
            </a:r>
            <a:r>
              <a:rPr sz="3348" dirty="0"/>
              <a:t> </a:t>
            </a:r>
            <a:r>
              <a:rPr sz="3348" dirty="0">
                <a:solidFill>
                  <a:schemeClr val="bg2">
                    <a:lumMod val="75000"/>
                  </a:schemeClr>
                </a:solidFill>
              </a:rPr>
              <a:t>in concert with other W3C Groups, </a:t>
            </a:r>
            <a:r>
              <a:rPr sz="3348" dirty="0">
                <a:solidFill>
                  <a:srgbClr val="5FCB8D"/>
                </a:solidFill>
              </a:rPr>
              <a:t>the necessary technologies on the Open Web Platform </a:t>
            </a:r>
            <a:r>
              <a:rPr sz="3348" dirty="0">
                <a:solidFill>
                  <a:schemeClr val="bg2">
                    <a:lumMod val="75000"/>
                  </a:schemeClr>
                </a:solidFill>
              </a:rPr>
              <a:t>to make </a:t>
            </a:r>
            <a:r>
              <a:rPr sz="3348" dirty="0">
                <a:solidFill>
                  <a:srgbClr val="5FCB8D"/>
                </a:solidFill>
              </a:rPr>
              <a:t>the combination of traditional publishing and the Web </a:t>
            </a:r>
            <a:r>
              <a:rPr sz="3348" dirty="0">
                <a:solidFill>
                  <a:schemeClr val="bg2">
                    <a:lumMod val="75000"/>
                  </a:schemeClr>
                </a:solidFill>
              </a:rPr>
              <a:t>complete in terms of the readers’ needs, portability, distribution, archiving, offline access, or reliable cross referencing.</a:t>
            </a:r>
          </a:p>
        </p:txBody>
      </p:sp>
      <p:pic>
        <p:nvPicPr>
          <p:cNvPr id="3" name="Picture 2" descr="publishingatw3c.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86265" y="386423"/>
            <a:ext cx="5687568" cy="637032"/>
          </a:xfrm>
          <a:prstGeom prst="rect">
            <a:avLst/>
          </a:prstGeom>
        </p:spPr>
      </p:pic>
    </p:spTree>
    <p:extLst>
      <p:ext uri="{BB962C8B-B14F-4D97-AF65-F5344CB8AC3E}">
        <p14:creationId xmlns:p14="http://schemas.microsoft.com/office/powerpoint/2010/main" val="3815045601"/>
      </p:ext>
    </p:extLst>
  </p:cSld>
  <p:clrMapOvr>
    <a:masterClrMapping/>
  </p:clrMapOvr>
  <mc:AlternateContent xmlns:mc="http://schemas.openxmlformats.org/markup-compatibility/2006" xmlns:p14="http://schemas.microsoft.com/office/powerpoint/2010/main">
    <mc:Choice Requires="p14">
      <p:transition spd="med">
        <p:push dir="u"/>
      </p:transition>
    </mc:Choice>
    <mc:Fallback xmlns="">
      <p:transition spd="fast">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 name="In short, all publications—with all their specificities and traditions—should become first-class entities on the Web."/>
          <p:cNvSpPr/>
          <p:nvPr/>
        </p:nvSpPr>
        <p:spPr>
          <a:xfrm>
            <a:off x="1599773" y="1159211"/>
            <a:ext cx="7145855" cy="4539581"/>
          </a:xfrm>
          <a:prstGeom prst="rect">
            <a:avLst/>
          </a:prstGeom>
          <a:ln w="12700">
            <a:miter lim="400000"/>
          </a:ln>
          <a:extLst>
            <a:ext uri="{C572A759-6A51-4108-AA02-DFA0A04FC94B}">
              <ma14:wrappingTextBoxFlag xmlns="" xmlns:ma14="http://schemas.microsoft.com/office/mac/drawingml/2011/main" val="1"/>
            </a:ext>
          </a:extLst>
        </p:spPr>
        <p:txBody>
          <a:bodyPr lIns="26789" tIns="26789" rIns="26789" bIns="26789" anchor="ctr">
            <a:normAutofit/>
          </a:bodyPr>
          <a:lstStyle/>
          <a:p>
            <a:pPr>
              <a:defRPr sz="9600" b="1">
                <a:solidFill>
                  <a:srgbClr val="FFFFFF"/>
                </a:solidFill>
                <a:latin typeface="Avenir Next Condensed"/>
                <a:ea typeface="Avenir Next Condensed"/>
                <a:cs typeface="Avenir Next Condensed"/>
                <a:sym typeface="Avenir Next Condensed"/>
              </a:defRPr>
            </a:pPr>
            <a:r>
              <a:rPr sz="3600" dirty="0">
                <a:solidFill>
                  <a:schemeClr val="bg2">
                    <a:lumMod val="75000"/>
                  </a:schemeClr>
                </a:solidFill>
              </a:rPr>
              <a:t>In short, </a:t>
            </a:r>
            <a:r>
              <a:rPr sz="3600" dirty="0">
                <a:solidFill>
                  <a:srgbClr val="5FCB8D"/>
                </a:solidFill>
              </a:rPr>
              <a:t>all publications</a:t>
            </a:r>
            <a:r>
              <a:rPr sz="3600" dirty="0">
                <a:solidFill>
                  <a:schemeClr val="bg2">
                    <a:lumMod val="75000"/>
                  </a:schemeClr>
                </a:solidFill>
              </a:rPr>
              <a:t>—with all their specificities and traditions—</a:t>
            </a:r>
            <a:r>
              <a:rPr sz="3600" dirty="0">
                <a:solidFill>
                  <a:srgbClr val="5FCB8D"/>
                </a:solidFill>
              </a:rPr>
              <a:t>should become first-class entities on the Web.</a:t>
            </a:r>
          </a:p>
        </p:txBody>
      </p:sp>
      <p:pic>
        <p:nvPicPr>
          <p:cNvPr id="3" name="Picture 2" descr="publishingatw3c.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86265" y="386423"/>
            <a:ext cx="5687568" cy="637032"/>
          </a:xfrm>
          <a:prstGeom prst="rect">
            <a:avLst/>
          </a:prstGeom>
        </p:spPr>
      </p:pic>
    </p:spTree>
    <p:extLst>
      <p:ext uri="{BB962C8B-B14F-4D97-AF65-F5344CB8AC3E}">
        <p14:creationId xmlns:p14="http://schemas.microsoft.com/office/powerpoint/2010/main" val="2650907275"/>
      </p:ext>
    </p:extLst>
  </p:cSld>
  <p:clrMapOvr>
    <a:masterClrMapping/>
  </p:clrMapOvr>
  <mc:AlternateContent xmlns:mc="http://schemas.openxmlformats.org/markup-compatibility/2006" xmlns:p14="http://schemas.microsoft.com/office/powerpoint/2010/main">
    <mc:Choice Requires="p14">
      <p:transition spd="med">
        <p:push dir="u"/>
      </p:transition>
    </mc:Choice>
    <mc:Fallback xmlns="">
      <p:transition spd="fast">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96925" y="1055050"/>
            <a:ext cx="8487528" cy="1143000"/>
          </a:xfrm>
        </p:spPr>
        <p:txBody>
          <a:bodyPr/>
          <a:lstStyle/>
          <a:p>
            <a:r>
              <a:rPr lang="en-US" sz="4800" dirty="0" smtClean="0"/>
              <a:t>Areas for Potential New Work</a:t>
            </a:r>
            <a:endParaRPr lang="en-US" sz="4800" dirty="0"/>
          </a:p>
        </p:txBody>
      </p:sp>
      <p:sp>
        <p:nvSpPr>
          <p:cNvPr id="6" name="Text Placeholder 5"/>
          <p:cNvSpPr>
            <a:spLocks noGrp="1"/>
          </p:cNvSpPr>
          <p:nvPr>
            <p:ph type="body" idx="1"/>
          </p:nvPr>
        </p:nvSpPr>
        <p:spPr>
          <a:xfrm>
            <a:off x="582989" y="2057400"/>
            <a:ext cx="8915400" cy="4524375"/>
          </a:xfrm>
        </p:spPr>
        <p:txBody>
          <a:bodyPr>
            <a:normAutofit lnSpcReduction="10000"/>
          </a:bodyPr>
          <a:lstStyle/>
          <a:p>
            <a:r>
              <a:rPr lang="en-US" sz="2400" dirty="0"/>
              <a:t>Accessible Advertising</a:t>
            </a:r>
          </a:p>
          <a:p>
            <a:r>
              <a:rPr lang="en-US" sz="2400" dirty="0"/>
              <a:t>Advanced features for scholarly/academic/STM</a:t>
            </a:r>
          </a:p>
          <a:p>
            <a:r>
              <a:rPr lang="en-US" sz="2400" dirty="0"/>
              <a:t>Archival </a:t>
            </a:r>
          </a:p>
          <a:p>
            <a:r>
              <a:rPr lang="en-US" sz="2400" dirty="0"/>
              <a:t>Color management</a:t>
            </a:r>
          </a:p>
          <a:p>
            <a:r>
              <a:rPr lang="en-US" sz="2400" dirty="0"/>
              <a:t>Fonts</a:t>
            </a:r>
          </a:p>
          <a:p>
            <a:r>
              <a:rPr lang="en-US" sz="2400" dirty="0"/>
              <a:t>High quality printing from Web/</a:t>
            </a:r>
            <a:r>
              <a:rPr lang="en-US" sz="2400" dirty="0" err="1"/>
              <a:t>EPUB</a:t>
            </a:r>
            <a:r>
              <a:rPr lang="en-US" sz="2400" dirty="0"/>
              <a:t> </a:t>
            </a:r>
            <a:r>
              <a:rPr lang="en-US" sz="2400" dirty="0" smtClean="0"/>
              <a:t>directly</a:t>
            </a:r>
          </a:p>
          <a:p>
            <a:r>
              <a:rPr lang="en-US" sz="2400" b="1" i="1" dirty="0" smtClean="0"/>
              <a:t>Full Support of Indic Languages – let’s add this!</a:t>
            </a:r>
            <a:endParaRPr lang="en-US" sz="2400" b="1" i="1" dirty="0"/>
          </a:p>
          <a:p>
            <a:pPr marL="0" indent="0"/>
            <a:endParaRPr lang="en-US" dirty="0"/>
          </a:p>
        </p:txBody>
      </p:sp>
      <p:pic>
        <p:nvPicPr>
          <p:cNvPr id="4" name="Picture 3" descr="publishingatw3c.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86265" y="386423"/>
            <a:ext cx="5687568" cy="637032"/>
          </a:xfrm>
          <a:prstGeom prst="rect">
            <a:avLst/>
          </a:prstGeom>
        </p:spPr>
      </p:pic>
    </p:spTree>
    <p:extLst>
      <p:ext uri="{BB962C8B-B14F-4D97-AF65-F5344CB8AC3E}">
        <p14:creationId xmlns:p14="http://schemas.microsoft.com/office/powerpoint/2010/main" val="1005737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コンテンツ プレースホルダ 2"/>
          <p:cNvSpPr>
            <a:spLocks noGrp="1"/>
          </p:cNvSpPr>
          <p:nvPr/>
        </p:nvSpPr>
        <p:spPr bwMode="auto">
          <a:xfrm>
            <a:off x="525448" y="1376492"/>
            <a:ext cx="9133549" cy="5616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pitchFamily="34" charset="0"/>
                <a:ea typeface="ＭＳ Ｐゴシック" pitchFamily="34" charset="-128"/>
              </a:defRPr>
            </a:lvl1pPr>
            <a:lvl2pPr marL="742950" indent="-285750">
              <a:defRPr kumimoji="1" sz="2400">
                <a:solidFill>
                  <a:schemeClr val="tx1"/>
                </a:solidFill>
                <a:latin typeface="Arial" pitchFamily="34" charset="0"/>
                <a:ea typeface="ＭＳ Ｐゴシック" pitchFamily="34" charset="-128"/>
              </a:defRPr>
            </a:lvl2pPr>
            <a:lvl3pPr marL="1143000" indent="-228600">
              <a:defRPr kumimoji="1" sz="2400">
                <a:solidFill>
                  <a:schemeClr val="tx1"/>
                </a:solidFill>
                <a:latin typeface="Arial" pitchFamily="34" charset="0"/>
                <a:ea typeface="ＭＳ Ｐゴシック" pitchFamily="34" charset="-128"/>
              </a:defRPr>
            </a:lvl3pPr>
            <a:lvl4pPr marL="1600200" indent="-228600">
              <a:defRPr kumimoji="1" sz="2400">
                <a:solidFill>
                  <a:schemeClr val="tx1"/>
                </a:solidFill>
                <a:latin typeface="Arial" pitchFamily="34" charset="0"/>
                <a:ea typeface="ＭＳ Ｐゴシック" pitchFamily="34" charset="-128"/>
              </a:defRPr>
            </a:lvl4pPr>
            <a:lvl5pPr marL="2057400" indent="-228600">
              <a:defRPr kumimoji="1"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kumimoji="1"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kumimoji="1"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kumimoji="1"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kumimoji="1" sz="2400">
                <a:solidFill>
                  <a:schemeClr val="tx1"/>
                </a:solidFill>
                <a:latin typeface="Arial" pitchFamily="34" charset="0"/>
                <a:ea typeface="ＭＳ Ｐゴシック" pitchFamily="34" charset="-128"/>
              </a:defRPr>
            </a:lvl9pPr>
          </a:lstStyle>
          <a:p>
            <a:pPr marL="1085850" lvl="1" indent="-342900" eaLnBrk="1" hangingPunct="1">
              <a:spcBef>
                <a:spcPct val="20000"/>
              </a:spcBef>
              <a:buFont typeface="Arial" panose="020B0604020202020204" pitchFamily="34" charset="0"/>
              <a:buChar char="•"/>
            </a:pPr>
            <a:endParaRPr lang="en-US" altLang="ja-JP" b="1" dirty="0" smtClean="0">
              <a:solidFill>
                <a:srgbClr val="000000"/>
              </a:solidFill>
              <a:latin typeface="Calibri" pitchFamily="34" charset="0"/>
            </a:endParaRPr>
          </a:p>
          <a:p>
            <a:pPr marL="342900" indent="-342900" eaLnBrk="1" hangingPunct="1">
              <a:spcBef>
                <a:spcPct val="20000"/>
              </a:spcBef>
              <a:buFont typeface="Arial" panose="020B0604020202020204" pitchFamily="34" charset="0"/>
              <a:buChar char="•"/>
            </a:pPr>
            <a:endParaRPr lang="en-US" altLang="ja-JP" b="1" dirty="0" smtClean="0">
              <a:solidFill>
                <a:srgbClr val="000000"/>
              </a:solidFill>
              <a:latin typeface="Calibri" pitchFamily="34" charset="0"/>
            </a:endParaRPr>
          </a:p>
          <a:p>
            <a:pPr lvl="1" indent="0" eaLnBrk="1" hangingPunct="1">
              <a:spcBef>
                <a:spcPct val="20000"/>
              </a:spcBef>
            </a:pPr>
            <a:endParaRPr lang="en-US" altLang="ja-JP" b="1" dirty="0">
              <a:solidFill>
                <a:srgbClr val="000000"/>
              </a:solidFill>
              <a:latin typeface="Calibri" pitchFamily="34" charset="0"/>
            </a:endParaRPr>
          </a:p>
          <a:p>
            <a:pPr marL="1085850" lvl="1" indent="-342900" eaLnBrk="1" hangingPunct="1">
              <a:spcBef>
                <a:spcPct val="20000"/>
              </a:spcBef>
              <a:buFont typeface="Arial" panose="020B0604020202020204" pitchFamily="34" charset="0"/>
              <a:buChar char="•"/>
            </a:pPr>
            <a:endParaRPr lang="en-US" altLang="ja-JP" b="1" dirty="0">
              <a:solidFill>
                <a:srgbClr val="000000"/>
              </a:solidFill>
              <a:latin typeface="Calibri" pitchFamily="34" charset="0"/>
            </a:endParaRPr>
          </a:p>
        </p:txBody>
      </p:sp>
      <p:sp>
        <p:nvSpPr>
          <p:cNvPr id="5" name="Rectangle 1"/>
          <p:cNvSpPr>
            <a:spLocks noGrp="1" noChangeArrowheads="1"/>
          </p:cNvSpPr>
          <p:nvPr>
            <p:ph type="title" idx="4294967295"/>
          </p:nvPr>
        </p:nvSpPr>
        <p:spPr>
          <a:xfrm>
            <a:off x="277016" y="152400"/>
            <a:ext cx="9364663" cy="860425"/>
          </a:xfrm>
        </p:spPr>
        <p:txBody>
          <a:bodyPr lIns="46677" tIns="46677" rIns="46677" bIns="46677"/>
          <a:lstStyle/>
          <a:p>
            <a:pPr eaLnBrk="1" hangingPunct="1">
              <a:buClrTx/>
              <a:buFontTx/>
              <a:buNone/>
              <a:tabLst>
                <a:tab pos="0" algn="l"/>
                <a:tab pos="673100" algn="l"/>
                <a:tab pos="1347788" algn="l"/>
                <a:tab pos="2020888" algn="l"/>
                <a:tab pos="2693988" algn="l"/>
                <a:tab pos="3368675" algn="l"/>
                <a:tab pos="4041775" algn="l"/>
                <a:tab pos="4714875" algn="l"/>
                <a:tab pos="5389563" algn="l"/>
                <a:tab pos="6062663" algn="l"/>
                <a:tab pos="6735763" algn="l"/>
                <a:tab pos="7410450" algn="l"/>
                <a:tab pos="7466013" algn="l"/>
                <a:tab pos="7999413" algn="l"/>
                <a:tab pos="8532813" algn="l"/>
              </a:tabLst>
            </a:pPr>
            <a:r>
              <a:rPr lang="en-CA" altLang="en-US" sz="4400" dirty="0" smtClean="0">
                <a:solidFill>
                  <a:srgbClr val="7B0500"/>
                </a:solidFill>
              </a:rPr>
              <a:t>What Does Success Look like?</a:t>
            </a:r>
          </a:p>
        </p:txBody>
      </p:sp>
      <p:sp>
        <p:nvSpPr>
          <p:cNvPr id="6" name="Line 3"/>
          <p:cNvSpPr>
            <a:spLocks noChangeShapeType="1"/>
          </p:cNvSpPr>
          <p:nvPr/>
        </p:nvSpPr>
        <p:spPr bwMode="auto">
          <a:xfrm>
            <a:off x="990600" y="1143000"/>
            <a:ext cx="7937500" cy="1588"/>
          </a:xfrm>
          <a:prstGeom prst="line">
            <a:avLst/>
          </a:prstGeom>
          <a:noFill/>
          <a:ln w="6480">
            <a:solidFill>
              <a:srgbClr val="FFFF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aphicFrame>
        <p:nvGraphicFramePr>
          <p:cNvPr id="3" name="Diagram 2"/>
          <p:cNvGraphicFramePr/>
          <p:nvPr>
            <p:extLst>
              <p:ext uri="{D42A27DB-BD31-4B8C-83A1-F6EECF244321}">
                <p14:modId xmlns:p14="http://schemas.microsoft.com/office/powerpoint/2010/main" val="898361699"/>
              </p:ext>
            </p:extLst>
          </p:nvPr>
        </p:nvGraphicFramePr>
        <p:xfrm>
          <a:off x="1651000" y="1227666"/>
          <a:ext cx="6604000" cy="4402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Rectangle 1"/>
          <p:cNvSpPr/>
          <p:nvPr/>
        </p:nvSpPr>
        <p:spPr>
          <a:xfrm>
            <a:off x="277016" y="1676400"/>
            <a:ext cx="8682830" cy="4278094"/>
          </a:xfrm>
          <a:prstGeom prst="rect">
            <a:avLst/>
          </a:prstGeom>
        </p:spPr>
        <p:txBody>
          <a:bodyPr wrap="square">
            <a:spAutoFit/>
          </a:bodyPr>
          <a:lstStyle/>
          <a:p>
            <a:pPr marL="342900" indent="-342900">
              <a:buFont typeface="Arial" panose="020B0604020202020204" pitchFamily="34" charset="0"/>
              <a:buChar char="•"/>
            </a:pPr>
            <a:r>
              <a:rPr lang="en-US" sz="2400" dirty="0" smtClean="0">
                <a:solidFill>
                  <a:srgbClr val="333333"/>
                </a:solidFill>
                <a:latin typeface="inherit"/>
              </a:rPr>
              <a:t>Completed Gap Analysis on top 10 Languages to Verify They meet Advanced Criteria</a:t>
            </a:r>
          </a:p>
          <a:p>
            <a:pPr marL="342900" indent="-342900">
              <a:buFont typeface="Arial" panose="020B0604020202020204" pitchFamily="34" charset="0"/>
              <a:buChar char="•"/>
            </a:pPr>
            <a:endParaRPr lang="en-US" sz="2400" dirty="0">
              <a:solidFill>
                <a:srgbClr val="333333"/>
              </a:solidFill>
              <a:latin typeface="inherit"/>
            </a:endParaRPr>
          </a:p>
          <a:p>
            <a:pPr marL="342900" indent="-342900">
              <a:buFont typeface="Arial" panose="020B0604020202020204" pitchFamily="34" charset="0"/>
              <a:buChar char="•"/>
            </a:pPr>
            <a:r>
              <a:rPr lang="en-US" sz="2400" dirty="0" smtClean="0">
                <a:solidFill>
                  <a:srgbClr val="333333"/>
                </a:solidFill>
                <a:latin typeface="inherit"/>
              </a:rPr>
              <a:t>Move 6 Indic languages from </a:t>
            </a:r>
            <a:r>
              <a:rPr lang="en-US" sz="2400" dirty="0">
                <a:solidFill>
                  <a:srgbClr val="333333"/>
                </a:solidFill>
                <a:latin typeface="inherit"/>
              </a:rPr>
              <a:t>Basic to Advanced </a:t>
            </a:r>
            <a:r>
              <a:rPr lang="en-US" sz="2400" dirty="0" smtClean="0">
                <a:solidFill>
                  <a:srgbClr val="333333"/>
                </a:solidFill>
                <a:latin typeface="inherit"/>
              </a:rPr>
              <a:t>in 3 years</a:t>
            </a:r>
          </a:p>
          <a:p>
            <a:pPr marL="342900" indent="-342900">
              <a:buFont typeface="Arial" panose="020B0604020202020204" pitchFamily="34" charset="0"/>
              <a:buChar char="•"/>
            </a:pPr>
            <a:endParaRPr lang="en-US" sz="2400" dirty="0">
              <a:solidFill>
                <a:srgbClr val="333333"/>
              </a:solidFill>
              <a:latin typeface="inherit"/>
            </a:endParaRPr>
          </a:p>
          <a:p>
            <a:pPr marL="342900" indent="-342900">
              <a:buFont typeface="Arial" panose="020B0604020202020204" pitchFamily="34" charset="0"/>
              <a:buChar char="•"/>
            </a:pPr>
            <a:r>
              <a:rPr lang="en-US" sz="2400" dirty="0" smtClean="0">
                <a:solidFill>
                  <a:srgbClr val="333333"/>
                </a:solidFill>
                <a:latin typeface="inherit"/>
              </a:rPr>
              <a:t>Have 5 </a:t>
            </a:r>
            <a:r>
              <a:rPr lang="en-US" sz="2400" dirty="0" err="1" smtClean="0">
                <a:solidFill>
                  <a:srgbClr val="333333"/>
                </a:solidFill>
                <a:latin typeface="inherit"/>
              </a:rPr>
              <a:t>organisations</a:t>
            </a:r>
            <a:r>
              <a:rPr lang="en-US" sz="2400" dirty="0" smtClean="0">
                <a:solidFill>
                  <a:srgbClr val="333333"/>
                </a:solidFill>
                <a:latin typeface="inherit"/>
              </a:rPr>
              <a:t> join the                                                community as active W3C Members in CY 2018 </a:t>
            </a:r>
          </a:p>
          <a:p>
            <a:endParaRPr lang="en-US" sz="2400" dirty="0">
              <a:solidFill>
                <a:srgbClr val="333333"/>
              </a:solidFill>
              <a:latin typeface="inherit"/>
            </a:endParaRPr>
          </a:p>
          <a:p>
            <a:pPr marL="342900" indent="-342900">
              <a:buFont typeface="Arial" panose="020B0604020202020204" pitchFamily="34" charset="0"/>
              <a:buChar char="•"/>
            </a:pPr>
            <a:r>
              <a:rPr lang="en-US" sz="2400" dirty="0">
                <a:solidFill>
                  <a:srgbClr val="333333"/>
                </a:solidFill>
                <a:latin typeface="inherit"/>
              </a:rPr>
              <a:t>These objectives </a:t>
            </a:r>
            <a:r>
              <a:rPr lang="en-US" sz="2400" dirty="0" smtClean="0">
                <a:solidFill>
                  <a:srgbClr val="333333"/>
                </a:solidFill>
                <a:latin typeface="inherit"/>
              </a:rPr>
              <a:t>require significant W3C Staff increase and</a:t>
            </a:r>
            <a:r>
              <a:rPr lang="en-US" sz="2400" dirty="0">
                <a:solidFill>
                  <a:srgbClr val="333333"/>
                </a:solidFill>
                <a:latin typeface="inherit"/>
              </a:rPr>
              <a:t/>
            </a:r>
            <a:br>
              <a:rPr lang="en-US" sz="2400" dirty="0">
                <a:solidFill>
                  <a:srgbClr val="333333"/>
                </a:solidFill>
                <a:latin typeface="inherit"/>
              </a:rPr>
            </a:br>
            <a:r>
              <a:rPr lang="en-US" sz="2800" b="1" i="1" u="sng" dirty="0">
                <a:solidFill>
                  <a:srgbClr val="333333"/>
                </a:solidFill>
                <a:latin typeface="inherit"/>
              </a:rPr>
              <a:t>plus much increased participation from </a:t>
            </a:r>
            <a:r>
              <a:rPr lang="en-US" sz="2800" b="1" i="1" u="sng" dirty="0" smtClean="0">
                <a:solidFill>
                  <a:srgbClr val="333333"/>
                </a:solidFill>
                <a:latin typeface="inherit"/>
              </a:rPr>
              <a:t>the Indian Language community</a:t>
            </a:r>
            <a:endParaRPr lang="en-US" sz="2800" b="1" i="0" u="sng" dirty="0">
              <a:solidFill>
                <a:srgbClr val="333333"/>
              </a:solidFill>
              <a:effectLst/>
              <a:latin typeface="inherit"/>
            </a:endParaRPr>
          </a:p>
        </p:txBody>
      </p:sp>
      <p:pic>
        <p:nvPicPr>
          <p:cNvPr id="4" name="Picture 3"/>
          <p:cNvPicPr>
            <a:picLocks noChangeAspect="1"/>
          </p:cNvPicPr>
          <p:nvPr/>
        </p:nvPicPr>
        <p:blipFill>
          <a:blip r:embed="rId7"/>
          <a:stretch>
            <a:fillRect/>
          </a:stretch>
        </p:blipFill>
        <p:spPr>
          <a:xfrm>
            <a:off x="4641832" y="3428999"/>
            <a:ext cx="3962743" cy="560881"/>
          </a:xfrm>
          <a:prstGeom prst="rect">
            <a:avLst/>
          </a:prstGeom>
        </p:spPr>
      </p:pic>
    </p:spTree>
    <p:extLst>
      <p:ext uri="{BB962C8B-B14F-4D97-AF65-F5344CB8AC3E}">
        <p14:creationId xmlns:p14="http://schemas.microsoft.com/office/powerpoint/2010/main" val="65719764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21479" y="1524000"/>
            <a:ext cx="9220200" cy="6019800"/>
          </a:xfrm>
        </p:spPr>
        <p:txBody>
          <a:bodyPr/>
          <a:lstStyle/>
          <a:p>
            <a:pPr marL="457200" indent="-457200">
              <a:buFont typeface="Arial" panose="020B0604020202020204" pitchFamily="34" charset="0"/>
              <a:buChar char="•"/>
            </a:pPr>
            <a:r>
              <a:rPr lang="en-US" dirty="0" err="1" smtClean="0"/>
              <a:t>Alolita</a:t>
            </a:r>
            <a:r>
              <a:rPr lang="en-US" dirty="0" smtClean="0"/>
              <a:t> Sharma – Overall Program Chair</a:t>
            </a:r>
          </a:p>
          <a:p>
            <a:pPr marL="457200" indent="-457200">
              <a:buFont typeface="Arial" panose="020B0604020202020204" pitchFamily="34" charset="0"/>
              <a:buChar char="•"/>
            </a:pPr>
            <a:r>
              <a:rPr lang="en-US" dirty="0" smtClean="0"/>
              <a:t>Abhijit Dutta – Co-Chair for </a:t>
            </a:r>
            <a:r>
              <a:rPr lang="en-US" smtClean="0"/>
              <a:t>In-Country Activities</a:t>
            </a:r>
            <a:endParaRPr lang="en-US" dirty="0" smtClean="0"/>
          </a:p>
          <a:p>
            <a:pPr marL="457200" indent="-457200">
              <a:buFont typeface="Arial" panose="020B0604020202020204" pitchFamily="34" charset="0"/>
              <a:buChar char="•"/>
            </a:pPr>
            <a:r>
              <a:rPr lang="en-US" dirty="0" smtClean="0"/>
              <a:t>C-DAC Pune – W3C India Office led my Mahesh Kulkarni, Country Manager</a:t>
            </a:r>
          </a:p>
          <a:p>
            <a:pPr marL="457200" indent="-457200">
              <a:buFont typeface="Arial" panose="020B0604020202020204" pitchFamily="34" charset="0"/>
              <a:buChar char="•"/>
            </a:pPr>
            <a:r>
              <a:rPr lang="en-US" dirty="0" smtClean="0"/>
              <a:t>Richard Ishida – W3C </a:t>
            </a:r>
            <a:r>
              <a:rPr lang="en-US" dirty="0" err="1" smtClean="0"/>
              <a:t>Internationalisation</a:t>
            </a:r>
            <a:r>
              <a:rPr lang="en-US" dirty="0" smtClean="0"/>
              <a:t> Leader</a:t>
            </a:r>
          </a:p>
          <a:p>
            <a:pPr marL="457200" indent="-457200">
              <a:buFont typeface="Arial" panose="020B0604020202020204" pitchFamily="34" charset="0"/>
              <a:buChar char="•"/>
            </a:pPr>
            <a:r>
              <a:rPr lang="en-US" dirty="0" smtClean="0"/>
              <a:t>Bill McCoy – W3C Publishing Champion</a:t>
            </a:r>
          </a:p>
          <a:p>
            <a:pPr marL="457200" indent="-457200">
              <a:buFont typeface="Arial" panose="020B0604020202020204" pitchFamily="34" charset="0"/>
              <a:buChar char="•"/>
            </a:pPr>
            <a:r>
              <a:rPr lang="en-US" dirty="0" smtClean="0"/>
              <a:t>J. Alan Bird – W3C Global Business Development </a:t>
            </a:r>
            <a:r>
              <a:rPr lang="en-US" dirty="0" err="1" smtClean="0"/>
              <a:t>Ldr</a:t>
            </a:r>
            <a:endParaRPr lang="en-US" dirty="0"/>
          </a:p>
        </p:txBody>
      </p:sp>
      <p:sp>
        <p:nvSpPr>
          <p:cNvPr id="6" name="Rectangle 1"/>
          <p:cNvSpPr>
            <a:spLocks noGrp="1" noChangeArrowheads="1"/>
          </p:cNvSpPr>
          <p:nvPr>
            <p:ph type="title" idx="4294967295"/>
          </p:nvPr>
        </p:nvSpPr>
        <p:spPr>
          <a:xfrm>
            <a:off x="349247" y="149773"/>
            <a:ext cx="9364663" cy="860425"/>
          </a:xfrm>
        </p:spPr>
        <p:txBody>
          <a:bodyPr lIns="46677" tIns="46677" rIns="46677" bIns="46677"/>
          <a:lstStyle/>
          <a:p>
            <a:pPr eaLnBrk="1" hangingPunct="1">
              <a:buClrTx/>
              <a:buFontTx/>
              <a:buNone/>
              <a:tabLst>
                <a:tab pos="0" algn="l"/>
                <a:tab pos="673100" algn="l"/>
                <a:tab pos="1347788" algn="l"/>
                <a:tab pos="2020888" algn="l"/>
                <a:tab pos="2693988" algn="l"/>
                <a:tab pos="3368675" algn="l"/>
                <a:tab pos="4041775" algn="l"/>
                <a:tab pos="4714875" algn="l"/>
                <a:tab pos="5389563" algn="l"/>
                <a:tab pos="6062663" algn="l"/>
                <a:tab pos="6735763" algn="l"/>
                <a:tab pos="7410450" algn="l"/>
                <a:tab pos="7466013" algn="l"/>
                <a:tab pos="7999413" algn="l"/>
                <a:tab pos="8532813" algn="l"/>
              </a:tabLst>
            </a:pPr>
            <a:r>
              <a:rPr lang="en-CA" altLang="en-US" sz="4000" dirty="0" smtClean="0">
                <a:solidFill>
                  <a:srgbClr val="7B0500"/>
                </a:solidFill>
              </a:rPr>
              <a:t>Our Team for This Program</a:t>
            </a:r>
          </a:p>
        </p:txBody>
      </p:sp>
      <p:sp>
        <p:nvSpPr>
          <p:cNvPr id="7" name="Line 3"/>
          <p:cNvSpPr>
            <a:spLocks noChangeShapeType="1"/>
          </p:cNvSpPr>
          <p:nvPr/>
        </p:nvSpPr>
        <p:spPr bwMode="auto">
          <a:xfrm>
            <a:off x="990600" y="1143000"/>
            <a:ext cx="7937500" cy="1588"/>
          </a:xfrm>
          <a:prstGeom prst="line">
            <a:avLst/>
          </a:prstGeom>
          <a:noFill/>
          <a:ln w="6480">
            <a:solidFill>
              <a:srgbClr val="FFFF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Tree>
    <p:extLst>
      <p:ext uri="{BB962C8B-B14F-4D97-AF65-F5344CB8AC3E}">
        <p14:creationId xmlns:p14="http://schemas.microsoft.com/office/powerpoint/2010/main" val="419350011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21479" y="1524000"/>
            <a:ext cx="9220200" cy="6019800"/>
          </a:xfrm>
        </p:spPr>
        <p:txBody>
          <a:bodyPr/>
          <a:lstStyle/>
          <a:p>
            <a:pPr marL="457200" indent="-457200">
              <a:buFont typeface="Arial" panose="020B0604020202020204" pitchFamily="34" charset="0"/>
              <a:buChar char="•"/>
            </a:pPr>
            <a:r>
              <a:rPr lang="en-US" b="1" dirty="0"/>
              <a:t>Platinum</a:t>
            </a:r>
            <a:r>
              <a:rPr lang="en-US" dirty="0"/>
              <a:t> sponsorship is a commitment of $100 K per year. </a:t>
            </a:r>
            <a:endParaRPr lang="en-US" dirty="0" smtClean="0"/>
          </a:p>
          <a:p>
            <a:pPr marL="457200" indent="-457200">
              <a:buFont typeface="Arial" panose="020B0604020202020204" pitchFamily="34" charset="0"/>
              <a:buChar char="•"/>
            </a:pPr>
            <a:r>
              <a:rPr lang="en-US" b="1" dirty="0" smtClean="0"/>
              <a:t>Gold</a:t>
            </a:r>
            <a:r>
              <a:rPr lang="en-US" dirty="0" smtClean="0"/>
              <a:t> </a:t>
            </a:r>
            <a:r>
              <a:rPr lang="en-US" dirty="0"/>
              <a:t>sponsorship is a commitment of $50 K per year. </a:t>
            </a:r>
            <a:endParaRPr lang="en-US" dirty="0" smtClean="0"/>
          </a:p>
          <a:p>
            <a:pPr marL="457200" indent="-457200">
              <a:buFont typeface="Arial" panose="020B0604020202020204" pitchFamily="34" charset="0"/>
              <a:buChar char="•"/>
            </a:pPr>
            <a:r>
              <a:rPr lang="en-US" b="1" dirty="0" smtClean="0"/>
              <a:t>Silver</a:t>
            </a:r>
            <a:r>
              <a:rPr lang="en-US" dirty="0" smtClean="0"/>
              <a:t> </a:t>
            </a:r>
            <a:r>
              <a:rPr lang="en-US" dirty="0"/>
              <a:t>sponsorship is a commitment of $25K per year.  </a:t>
            </a:r>
            <a:endParaRPr lang="en-US" dirty="0" smtClean="0"/>
          </a:p>
          <a:p>
            <a:pPr marL="457200" indent="-457200">
              <a:buFont typeface="Arial" panose="020B0604020202020204" pitchFamily="34" charset="0"/>
              <a:buChar char="•"/>
            </a:pPr>
            <a:r>
              <a:rPr lang="en-US" b="1" dirty="0" smtClean="0"/>
              <a:t>Bronze</a:t>
            </a:r>
            <a:r>
              <a:rPr lang="en-US" dirty="0" smtClean="0"/>
              <a:t> </a:t>
            </a:r>
            <a:r>
              <a:rPr lang="en-US" dirty="0"/>
              <a:t>sponsorship is a commitment of $10K per year. </a:t>
            </a:r>
            <a:endParaRPr lang="en-US" dirty="0" smtClean="0"/>
          </a:p>
          <a:p>
            <a:pPr marL="457200" indent="-457200">
              <a:buFont typeface="Arial" panose="020B0604020202020204" pitchFamily="34" charset="0"/>
              <a:buChar char="•"/>
            </a:pPr>
            <a:r>
              <a:rPr lang="en-US" dirty="0"/>
              <a:t>Each Level has unique benefits from participation on the Leadership Board and earmarking of funds to website </a:t>
            </a:r>
            <a:r>
              <a:rPr lang="en-US" dirty="0" smtClean="0"/>
              <a:t>branding</a:t>
            </a:r>
            <a:endParaRPr lang="en-US" dirty="0"/>
          </a:p>
        </p:txBody>
      </p:sp>
      <p:sp>
        <p:nvSpPr>
          <p:cNvPr id="6" name="Rectangle 1"/>
          <p:cNvSpPr>
            <a:spLocks noGrp="1" noChangeArrowheads="1"/>
          </p:cNvSpPr>
          <p:nvPr>
            <p:ph type="title" idx="4294967295"/>
          </p:nvPr>
        </p:nvSpPr>
        <p:spPr>
          <a:xfrm>
            <a:off x="349247" y="149773"/>
            <a:ext cx="9364663" cy="860425"/>
          </a:xfrm>
        </p:spPr>
        <p:txBody>
          <a:bodyPr lIns="46677" tIns="46677" rIns="46677" bIns="46677"/>
          <a:lstStyle/>
          <a:p>
            <a:pPr eaLnBrk="1" hangingPunct="1">
              <a:buClrTx/>
              <a:buFontTx/>
              <a:buNone/>
              <a:tabLst>
                <a:tab pos="0" algn="l"/>
                <a:tab pos="673100" algn="l"/>
                <a:tab pos="1347788" algn="l"/>
                <a:tab pos="2020888" algn="l"/>
                <a:tab pos="2693988" algn="l"/>
                <a:tab pos="3368675" algn="l"/>
                <a:tab pos="4041775" algn="l"/>
                <a:tab pos="4714875" algn="l"/>
                <a:tab pos="5389563" algn="l"/>
                <a:tab pos="6062663" algn="l"/>
                <a:tab pos="6735763" algn="l"/>
                <a:tab pos="7410450" algn="l"/>
                <a:tab pos="7466013" algn="l"/>
                <a:tab pos="7999413" algn="l"/>
                <a:tab pos="8532813" algn="l"/>
              </a:tabLst>
            </a:pPr>
            <a:r>
              <a:rPr lang="en-CA" altLang="en-US" sz="4000" dirty="0" smtClean="0">
                <a:solidFill>
                  <a:srgbClr val="7B0500"/>
                </a:solidFill>
              </a:rPr>
              <a:t>I18N Program Sponsorship Levels</a:t>
            </a:r>
          </a:p>
        </p:txBody>
      </p:sp>
      <p:sp>
        <p:nvSpPr>
          <p:cNvPr id="7" name="Line 3"/>
          <p:cNvSpPr>
            <a:spLocks noChangeShapeType="1"/>
          </p:cNvSpPr>
          <p:nvPr/>
        </p:nvSpPr>
        <p:spPr bwMode="auto">
          <a:xfrm>
            <a:off x="990600" y="1143000"/>
            <a:ext cx="7937500" cy="1588"/>
          </a:xfrm>
          <a:prstGeom prst="line">
            <a:avLst/>
          </a:prstGeom>
          <a:noFill/>
          <a:ln w="6480">
            <a:solidFill>
              <a:srgbClr val="FFFF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pic>
        <p:nvPicPr>
          <p:cNvPr id="9" name="Picture 8"/>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8906570" y="180369"/>
            <a:ext cx="906441" cy="861119"/>
          </a:xfrm>
          <a:prstGeom prst="rect">
            <a:avLst/>
          </a:prstGeom>
        </p:spPr>
      </p:pic>
    </p:spTree>
    <p:extLst>
      <p:ext uri="{BB962C8B-B14F-4D97-AF65-F5344CB8AC3E}">
        <p14:creationId xmlns:p14="http://schemas.microsoft.com/office/powerpoint/2010/main" val="69755285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401763"/>
            <a:ext cx="8621533" cy="4051559"/>
          </a:xfrm>
        </p:spPr>
        <p:txBody>
          <a:bodyPr>
            <a:noAutofit/>
          </a:bodyPr>
          <a:lstStyle/>
          <a:p>
            <a:r>
              <a:rPr lang="en-US" sz="2000" b="1" dirty="0"/>
              <a:t>EPUB </a:t>
            </a:r>
            <a:r>
              <a:rPr lang="en-US" sz="2000" dirty="0"/>
              <a:t>and the overall </a:t>
            </a:r>
            <a:r>
              <a:rPr lang="en-US" sz="2000" b="1" dirty="0"/>
              <a:t>Open Web Platform </a:t>
            </a:r>
            <a:r>
              <a:rPr lang="en-US" sz="2000" dirty="0"/>
              <a:t>are foundations for next-generation publications that are rich, accessible, and cross-device</a:t>
            </a:r>
            <a:endParaRPr lang="en-US" sz="300" dirty="0"/>
          </a:p>
          <a:p>
            <a:r>
              <a:rPr lang="en-US" sz="2000" b="1" dirty="0"/>
              <a:t>EPUB 3.1 </a:t>
            </a:r>
            <a:r>
              <a:rPr lang="en-US" sz="2000" dirty="0"/>
              <a:t>is well-aligned with overall Web Accessibility initiatives and will continue to evolve and grow in adoption under W3C stewardship</a:t>
            </a:r>
          </a:p>
          <a:p>
            <a:r>
              <a:rPr lang="en-US" sz="2000" dirty="0"/>
              <a:t>Future </a:t>
            </a:r>
            <a:r>
              <a:rPr lang="en-US" sz="2000" b="1" dirty="0"/>
              <a:t>Web Publications </a:t>
            </a:r>
            <a:r>
              <a:rPr lang="en-US" sz="2000" dirty="0"/>
              <a:t>functionality will further converge online/offline, packaged/distributed paradigms</a:t>
            </a:r>
          </a:p>
          <a:p>
            <a:r>
              <a:rPr lang="en-US" sz="2000" dirty="0"/>
              <a:t>We want to know more about the needs of everyone in the publishing community </a:t>
            </a:r>
            <a:r>
              <a:rPr lang="mr-IN" sz="2000" dirty="0"/>
              <a:t>–</a:t>
            </a:r>
            <a:r>
              <a:rPr lang="en-US" sz="2000" dirty="0"/>
              <a:t> academic and scholarly, educational, libraries, trade, magazines, journals, graphic designers and what’s missing from the Web </a:t>
            </a:r>
          </a:p>
          <a:p>
            <a:r>
              <a:rPr lang="en-US" sz="2000" dirty="0"/>
              <a:t>Encourage conversations through many avenues: industry associations like BISG, W3C Publishing Summit, 9-10 November 2017, San Francisco</a:t>
            </a:r>
          </a:p>
          <a:p>
            <a:pPr marL="0" indent="0"/>
            <a:r>
              <a:rPr lang="en-US" sz="800" dirty="0"/>
              <a:t>	</a:t>
            </a:r>
          </a:p>
          <a:p>
            <a:pPr marL="0" indent="0"/>
            <a:endParaRPr lang="en-US" sz="800" dirty="0"/>
          </a:p>
        </p:txBody>
      </p:sp>
      <p:sp>
        <p:nvSpPr>
          <p:cNvPr id="4" name="Slide Number Placeholder 3"/>
          <p:cNvSpPr>
            <a:spLocks noGrp="1"/>
          </p:cNvSpPr>
          <p:nvPr>
            <p:ph type="sldNum" sz="quarter" idx="4294967295"/>
          </p:nvPr>
        </p:nvSpPr>
        <p:spPr>
          <a:xfrm>
            <a:off x="8763000" y="1219201"/>
            <a:ext cx="533400" cy="365125"/>
          </a:xfrm>
          <a:prstGeom prst="rect">
            <a:avLst/>
          </a:prstGeom>
        </p:spPr>
        <p:txBody>
          <a:bodyPr/>
          <a:lstStyle/>
          <a:p>
            <a:fld id="{E76FF339-C289-BD4E-BE3A-0EFF8D97C3C0}" type="slidenum">
              <a:rPr lang="en-US" smtClean="0"/>
              <a:pPr/>
              <a:t>18</a:t>
            </a:fld>
            <a:endParaRPr lang="en-US"/>
          </a:p>
        </p:txBody>
      </p:sp>
      <p:pic>
        <p:nvPicPr>
          <p:cNvPr id="6" name="Picture 5" descr="publishingatw3c.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86265" y="386423"/>
            <a:ext cx="5687568" cy="637032"/>
          </a:xfrm>
          <a:prstGeom prst="rect">
            <a:avLst/>
          </a:prstGeom>
        </p:spPr>
      </p:pic>
    </p:spTree>
    <p:extLst>
      <p:ext uri="{BB962C8B-B14F-4D97-AF65-F5344CB8AC3E}">
        <p14:creationId xmlns:p14="http://schemas.microsoft.com/office/powerpoint/2010/main" val="6019781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
          <p:cNvSpPr>
            <a:spLocks noGrp="1" noChangeArrowheads="1"/>
          </p:cNvSpPr>
          <p:nvPr>
            <p:ph type="title" idx="4294967295"/>
          </p:nvPr>
        </p:nvSpPr>
        <p:spPr>
          <a:xfrm>
            <a:off x="277016" y="152400"/>
            <a:ext cx="9364663" cy="860425"/>
          </a:xfrm>
        </p:spPr>
        <p:txBody>
          <a:bodyPr lIns="46677" tIns="46677" rIns="46677" bIns="46677"/>
          <a:lstStyle/>
          <a:p>
            <a:pPr eaLnBrk="1" hangingPunct="1">
              <a:buClrTx/>
              <a:buFontTx/>
              <a:buNone/>
              <a:tabLst>
                <a:tab pos="0" algn="l"/>
                <a:tab pos="673100" algn="l"/>
                <a:tab pos="1347788" algn="l"/>
                <a:tab pos="2020888" algn="l"/>
                <a:tab pos="2693988" algn="l"/>
                <a:tab pos="3368675" algn="l"/>
                <a:tab pos="4041775" algn="l"/>
                <a:tab pos="4714875" algn="l"/>
                <a:tab pos="5389563" algn="l"/>
                <a:tab pos="6062663" algn="l"/>
                <a:tab pos="6735763" algn="l"/>
                <a:tab pos="7410450" algn="l"/>
                <a:tab pos="7466013" algn="l"/>
                <a:tab pos="7999413" algn="l"/>
                <a:tab pos="8532813" algn="l"/>
              </a:tabLst>
            </a:pPr>
            <a:r>
              <a:rPr lang="en-CA" altLang="en-US" sz="4000" dirty="0" smtClean="0">
                <a:solidFill>
                  <a:srgbClr val="7B0500"/>
                </a:solidFill>
              </a:rPr>
              <a:t>Will You Support Us in this Effort?</a:t>
            </a:r>
          </a:p>
        </p:txBody>
      </p:sp>
      <p:sp>
        <p:nvSpPr>
          <p:cNvPr id="7" name="Line 3"/>
          <p:cNvSpPr>
            <a:spLocks noChangeShapeType="1"/>
          </p:cNvSpPr>
          <p:nvPr/>
        </p:nvSpPr>
        <p:spPr bwMode="auto">
          <a:xfrm>
            <a:off x="990600" y="1143000"/>
            <a:ext cx="7937500" cy="1588"/>
          </a:xfrm>
          <a:prstGeom prst="line">
            <a:avLst/>
          </a:prstGeom>
          <a:noFill/>
          <a:ln w="6480">
            <a:solidFill>
              <a:srgbClr val="FFFF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 name="Rectangle 2"/>
          <p:cNvSpPr/>
          <p:nvPr/>
        </p:nvSpPr>
        <p:spPr>
          <a:xfrm>
            <a:off x="144340" y="4648200"/>
            <a:ext cx="9624173" cy="769441"/>
          </a:xfrm>
          <a:prstGeom prst="rect">
            <a:avLst/>
          </a:prstGeom>
          <a:noFill/>
        </p:spPr>
        <p:txBody>
          <a:bodyPr wrap="none" lIns="91440" tIns="45720" rIns="91440" bIns="45720">
            <a:spAutoFit/>
          </a:bodyPr>
          <a:lstStyle/>
          <a:p>
            <a:pPr algn="ctr"/>
            <a:r>
              <a:rPr lang="en-US" sz="4400" dirty="0">
                <a:solidFill>
                  <a:schemeClr val="tx1"/>
                </a:solidFill>
                <a:latin typeface="+mn-lt"/>
              </a:rPr>
              <a:t>The users </a:t>
            </a:r>
            <a:r>
              <a:rPr lang="en-US" sz="4400" dirty="0" smtClean="0">
                <a:solidFill>
                  <a:schemeClr val="tx1"/>
                </a:solidFill>
                <a:latin typeface="+mn-lt"/>
              </a:rPr>
              <a:t>of </a:t>
            </a:r>
            <a:r>
              <a:rPr lang="en-US" sz="4400" dirty="0">
                <a:solidFill>
                  <a:schemeClr val="tx1"/>
                </a:solidFill>
                <a:latin typeface="+mn-lt"/>
              </a:rPr>
              <a:t>the Web need your help!</a:t>
            </a:r>
            <a:endParaRPr lang="en-US" sz="4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mn-lt"/>
            </a:endParaRPr>
          </a:p>
        </p:txBody>
      </p:sp>
      <p:pic>
        <p:nvPicPr>
          <p:cNvPr id="8" name="Picture 7"/>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920755" y="76200"/>
            <a:ext cx="843364" cy="801196"/>
          </a:xfrm>
          <a:prstGeom prst="rect">
            <a:avLst/>
          </a:prstGeom>
        </p:spPr>
      </p:pic>
      <p:pic>
        <p:nvPicPr>
          <p:cNvPr id="10" name="Picture 9"/>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0" y="2011780"/>
            <a:ext cx="3297382" cy="2160000"/>
          </a:xfrm>
          <a:prstGeom prst="rect">
            <a:avLst/>
          </a:prstGeom>
        </p:spPr>
      </p:pic>
      <p:pic>
        <p:nvPicPr>
          <p:cNvPr id="11" name="Picture 10"/>
          <p:cNvPicPr>
            <a:picLocks noChangeAspect="1"/>
          </p:cNvPicPr>
          <p:nvPr/>
        </p:nvPicPr>
        <p:blipFill rotWithShape="1">
          <a:blip r:embed="rId5" cstate="hqprint">
            <a:extLst>
              <a:ext uri="{28A0092B-C50C-407E-A947-70E740481C1C}">
                <a14:useLocalDpi xmlns:a14="http://schemas.microsoft.com/office/drawing/2010/main"/>
              </a:ext>
            </a:extLst>
          </a:blip>
          <a:srcRect/>
          <a:stretch/>
        </p:blipFill>
        <p:spPr>
          <a:xfrm>
            <a:off x="3379691" y="2004853"/>
            <a:ext cx="2921000" cy="2160000"/>
          </a:xfrm>
          <a:prstGeom prst="rect">
            <a:avLst/>
          </a:prstGeom>
        </p:spPr>
      </p:pic>
      <p:pic>
        <p:nvPicPr>
          <p:cNvPr id="12" name="Picture 11"/>
          <p:cNvPicPr>
            <a:picLocks noChangeAspect="1"/>
          </p:cNvPicPr>
          <p:nvPr/>
        </p:nvPicPr>
        <p:blipFill rotWithShape="1">
          <a:blip r:embed="rId6" cstate="hqprint">
            <a:extLst>
              <a:ext uri="{BEBA8EAE-BF5A-486C-A8C5-ECC9F3942E4B}">
                <a14:imgProps xmlns:a14="http://schemas.microsoft.com/office/drawing/2010/main">
                  <a14:imgLayer r:embed="rId7">
                    <a14:imgEffect>
                      <a14:brightnessContrast bright="21000" contrast="-14000"/>
                    </a14:imgEffect>
                  </a14:imgLayer>
                </a14:imgProps>
              </a:ext>
              <a:ext uri="{28A0092B-C50C-407E-A947-70E740481C1C}">
                <a14:useLocalDpi xmlns:a14="http://schemas.microsoft.com/office/drawing/2010/main"/>
              </a:ext>
            </a:extLst>
          </a:blip>
          <a:srcRect/>
          <a:stretch/>
        </p:blipFill>
        <p:spPr>
          <a:xfrm>
            <a:off x="6383000" y="2004853"/>
            <a:ext cx="3522999" cy="2160000"/>
          </a:xfrm>
          <a:prstGeom prst="rect">
            <a:avLst/>
          </a:prstGeom>
        </p:spPr>
      </p:pic>
    </p:spTree>
    <p:extLst>
      <p:ext uri="{BB962C8B-B14F-4D97-AF65-F5344CB8AC3E}">
        <p14:creationId xmlns:p14="http://schemas.microsoft.com/office/powerpoint/2010/main" val="16497121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9363075" cy="1614487"/>
          </a:xfrm>
        </p:spPr>
        <p:txBody>
          <a:bodyPr/>
          <a:lstStyle/>
          <a:p>
            <a:r>
              <a:rPr lang="en-GB" sz="4000" dirty="0" smtClean="0"/>
              <a:t>W3C India </a:t>
            </a:r>
            <a:r>
              <a:rPr lang="en-GB" sz="4000" dirty="0" err="1" smtClean="0"/>
              <a:t>Internationisation</a:t>
            </a:r>
            <a:r>
              <a:rPr lang="en-GB" sz="4000" dirty="0" smtClean="0"/>
              <a:t> (i18n) Programme</a:t>
            </a:r>
            <a:endParaRPr lang="en-GB" sz="4000" dirty="0"/>
          </a:p>
        </p:txBody>
      </p:sp>
      <p:sp>
        <p:nvSpPr>
          <p:cNvPr id="3" name="Content Placeholder 2"/>
          <p:cNvSpPr>
            <a:spLocks noGrp="1"/>
          </p:cNvSpPr>
          <p:nvPr>
            <p:ph idx="1"/>
          </p:nvPr>
        </p:nvSpPr>
        <p:spPr>
          <a:xfrm>
            <a:off x="152400" y="1237010"/>
            <a:ext cx="9409519" cy="4475610"/>
          </a:xfrm>
        </p:spPr>
        <p:txBody>
          <a:bodyPr/>
          <a:lstStyle/>
          <a:p>
            <a:pPr marL="457200" indent="-457200">
              <a:buFont typeface="Arial" panose="020B0604020202020204" pitchFamily="34" charset="0"/>
              <a:buChar char="•"/>
            </a:pPr>
            <a:r>
              <a:rPr lang="en-US" dirty="0" smtClean="0"/>
              <a:t>W3C has launched an aggressive </a:t>
            </a:r>
            <a:r>
              <a:rPr lang="en-US" dirty="0" err="1" smtClean="0"/>
              <a:t>Internationalisation</a:t>
            </a:r>
            <a:r>
              <a:rPr lang="en-US" dirty="0" smtClean="0"/>
              <a:t> Program designed to identify and obtain the resources to significantly enhance and improve support for non-Latin languages on the Web.</a:t>
            </a:r>
          </a:p>
          <a:p>
            <a:pPr marL="1046162" lvl="2" indent="-457200">
              <a:buFont typeface="Arial" panose="020B0604020202020204" pitchFamily="34" charset="0"/>
              <a:buChar char="•"/>
            </a:pPr>
            <a:r>
              <a:rPr lang="en-US" i="1" dirty="0" smtClean="0"/>
              <a:t>Support for the major Indic Languages is a part of this program </a:t>
            </a:r>
          </a:p>
          <a:p>
            <a:pPr marL="457200" indent="-457200">
              <a:buFont typeface="Arial" panose="020B0604020202020204" pitchFamily="34" charset="0"/>
              <a:buChar char="•"/>
            </a:pPr>
            <a:r>
              <a:rPr lang="en-US" i="1" dirty="0" smtClean="0"/>
              <a:t>The merger of </a:t>
            </a:r>
            <a:r>
              <a:rPr lang="en-US" i="1" dirty="0" err="1" smtClean="0"/>
              <a:t>IDPF</a:t>
            </a:r>
            <a:r>
              <a:rPr lang="en-US" i="1" dirty="0" smtClean="0"/>
              <a:t> with W3C has resulted in a set of activities called                                             </a:t>
            </a:r>
          </a:p>
          <a:p>
            <a:pPr marL="1046162" lvl="2" indent="-457200">
              <a:buFont typeface="Arial" panose="020B0604020202020204" pitchFamily="34" charset="0"/>
              <a:buChar char="•"/>
            </a:pPr>
            <a:r>
              <a:rPr lang="en-US" i="1" dirty="0" smtClean="0"/>
              <a:t>The Indian Publishing community needs to bring their unique requirements to that conversation. </a:t>
            </a:r>
            <a:endParaRPr lang="en-US" i="1" dirty="0"/>
          </a:p>
        </p:txBody>
      </p:sp>
      <p:pic>
        <p:nvPicPr>
          <p:cNvPr id="2050" name="Picture 2" descr="`Publishing@W3C` text in two colour and with a shadow"/>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24200" y="4953000"/>
            <a:ext cx="3962400" cy="5626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361729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117653" y="3124200"/>
            <a:ext cx="5746894" cy="1569660"/>
          </a:xfrm>
          <a:prstGeom prst="rect">
            <a:avLst/>
          </a:prstGeom>
          <a:noFill/>
        </p:spPr>
        <p:txBody>
          <a:bodyPr wrap="none" lIns="91440" tIns="45720" rIns="91440" bIns="45720">
            <a:spAutoFit/>
          </a:bodyPr>
          <a:lstStyle/>
          <a:p>
            <a:pPr algn="ctr"/>
            <a:r>
              <a:rPr lang="en-US" sz="4800" b="1" cap="none" spc="0"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THANK YOU </a:t>
            </a:r>
          </a:p>
          <a:p>
            <a:pPr algn="ctr"/>
            <a:r>
              <a:rPr lang="en-US" sz="4800" b="1" cap="none" spc="0"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FOR YOUR TIME!</a:t>
            </a:r>
            <a:endParaRPr lang="en-US" sz="48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pic>
        <p:nvPicPr>
          <p:cNvPr id="9" name="Picture 7" descr="W3C Logo" title="W3C logo"/>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025624" y="838200"/>
            <a:ext cx="2932113" cy="14636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 name="Line 2"/>
          <p:cNvSpPr>
            <a:spLocks noChangeShapeType="1"/>
          </p:cNvSpPr>
          <p:nvPr/>
        </p:nvSpPr>
        <p:spPr bwMode="auto">
          <a:xfrm flipV="1">
            <a:off x="1600200" y="2438400"/>
            <a:ext cx="6781800" cy="17463"/>
          </a:xfrm>
          <a:prstGeom prst="line">
            <a:avLst/>
          </a:prstGeom>
          <a:noFill/>
          <a:ln w="6480">
            <a:solidFill>
              <a:srgbClr val="FFFF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pic>
        <p:nvPicPr>
          <p:cNvPr id="11" name="Picture 10"/>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258326" y="838200"/>
            <a:ext cx="1563164" cy="1485006"/>
          </a:xfrm>
          <a:prstGeom prst="rect">
            <a:avLst/>
          </a:prstGeom>
        </p:spPr>
      </p:pic>
    </p:spTree>
    <p:extLst>
      <p:ext uri="{BB962C8B-B14F-4D97-AF65-F5344CB8AC3E}">
        <p14:creationId xmlns:p14="http://schemas.microsoft.com/office/powerpoint/2010/main" val="9015514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9363075" cy="1614487"/>
          </a:xfrm>
        </p:spPr>
        <p:txBody>
          <a:bodyPr/>
          <a:lstStyle/>
          <a:p>
            <a:r>
              <a:rPr lang="en-GB" sz="4800" dirty="0" smtClean="0"/>
              <a:t>W3C and Internationalisation</a:t>
            </a:r>
            <a:endParaRPr lang="en-GB" sz="4800" dirty="0"/>
          </a:p>
        </p:txBody>
      </p:sp>
      <p:sp>
        <p:nvSpPr>
          <p:cNvPr id="3" name="Content Placeholder 2"/>
          <p:cNvSpPr>
            <a:spLocks noGrp="1"/>
          </p:cNvSpPr>
          <p:nvPr>
            <p:ph idx="1"/>
          </p:nvPr>
        </p:nvSpPr>
        <p:spPr>
          <a:xfrm>
            <a:off x="406400" y="1333500"/>
            <a:ext cx="9258300" cy="4605338"/>
          </a:xfrm>
        </p:spPr>
        <p:txBody>
          <a:bodyPr/>
          <a:lstStyle/>
          <a:p>
            <a:pPr marL="457200" indent="-457200">
              <a:buFont typeface="Arial" panose="020B0604020202020204" pitchFamily="34" charset="0"/>
              <a:buChar char="•"/>
            </a:pPr>
            <a:r>
              <a:rPr lang="en-US" dirty="0"/>
              <a:t>W3C's </a:t>
            </a:r>
            <a:r>
              <a:rPr lang="en-US" dirty="0" smtClean="0"/>
              <a:t>mission is </a:t>
            </a:r>
            <a:r>
              <a:rPr lang="en-US" dirty="0"/>
              <a:t>a Web for All, regardless of </a:t>
            </a:r>
            <a:r>
              <a:rPr lang="en-US" dirty="0" smtClean="0"/>
              <a:t>language,  </a:t>
            </a:r>
            <a:r>
              <a:rPr lang="en-US" dirty="0"/>
              <a:t>script or </a:t>
            </a:r>
            <a:r>
              <a:rPr lang="en-US" dirty="0" smtClean="0"/>
              <a:t>culture</a:t>
            </a:r>
            <a:r>
              <a:rPr lang="en-US" sz="1400" dirty="0" smtClean="0"/>
              <a:t>	</a:t>
            </a:r>
          </a:p>
          <a:p>
            <a:pPr marL="457200" indent="-457200">
              <a:buFont typeface="Arial" panose="020B0604020202020204" pitchFamily="34" charset="0"/>
              <a:buChar char="•"/>
            </a:pPr>
            <a:r>
              <a:rPr lang="en-US" dirty="0"/>
              <a:t>W3C has provided tools </a:t>
            </a:r>
            <a:r>
              <a:rPr lang="en-US" dirty="0" smtClean="0"/>
              <a:t>to help with I18N for </a:t>
            </a:r>
            <a:r>
              <a:rPr lang="en-US" dirty="0"/>
              <a:t>many years.  </a:t>
            </a:r>
          </a:p>
          <a:p>
            <a:pPr marL="457200" indent="-457200">
              <a:buFont typeface="Arial" panose="020B0604020202020204" pitchFamily="34" charset="0"/>
              <a:buChar char="•"/>
            </a:pPr>
            <a:r>
              <a:rPr lang="en-US" dirty="0" smtClean="0"/>
              <a:t>However</a:t>
            </a:r>
            <a:r>
              <a:rPr lang="en-US" dirty="0"/>
              <a:t>, we </a:t>
            </a:r>
            <a:r>
              <a:rPr lang="en-US" dirty="0" smtClean="0"/>
              <a:t>need </a:t>
            </a:r>
            <a:r>
              <a:rPr lang="en-US" dirty="0"/>
              <a:t>higher bandwidth discussions with leading website </a:t>
            </a:r>
            <a:r>
              <a:rPr lang="en-US" dirty="0" smtClean="0"/>
              <a:t>developers and language experts.</a:t>
            </a:r>
            <a:r>
              <a:rPr lang="en-US" dirty="0"/>
              <a:t>  </a:t>
            </a:r>
            <a:endParaRPr lang="en-US" dirty="0" smtClean="0"/>
          </a:p>
          <a:p>
            <a:pPr marL="0" indent="0"/>
            <a:r>
              <a:rPr lang="en-US" i="1" dirty="0" smtClean="0"/>
              <a:t>These conversations </a:t>
            </a:r>
            <a:r>
              <a:rPr lang="en-US" i="1" dirty="0"/>
              <a:t>can inform </a:t>
            </a:r>
            <a:r>
              <a:rPr lang="en-US" i="1" dirty="0" smtClean="0"/>
              <a:t>us what </a:t>
            </a:r>
            <a:r>
              <a:rPr lang="en-US" i="1" dirty="0"/>
              <a:t>today's major barriers are so we can conceive of new tools and </a:t>
            </a:r>
            <a:r>
              <a:rPr lang="en-US" i="1" dirty="0" smtClean="0"/>
              <a:t>language enablement.</a:t>
            </a:r>
            <a:endParaRPr lang="en-US" i="1" dirty="0"/>
          </a:p>
        </p:txBody>
      </p:sp>
      <p:pic>
        <p:nvPicPr>
          <p:cNvPr id="5" name="Picture 4"/>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915400" y="169135"/>
            <a:ext cx="906441" cy="861119"/>
          </a:xfrm>
          <a:prstGeom prst="rect">
            <a:avLst/>
          </a:prstGeom>
        </p:spPr>
      </p:pic>
    </p:spTree>
    <p:extLst>
      <p:ext uri="{BB962C8B-B14F-4D97-AF65-F5344CB8AC3E}">
        <p14:creationId xmlns:p14="http://schemas.microsoft.com/office/powerpoint/2010/main" val="39860767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6400" y="1333500"/>
            <a:ext cx="9258300" cy="4605338"/>
          </a:xfrm>
        </p:spPr>
        <p:txBody>
          <a:bodyPr/>
          <a:lstStyle/>
          <a:p>
            <a:pPr marL="0" indent="0"/>
            <a:r>
              <a:rPr lang="en-US" sz="2400" i="1" dirty="0"/>
              <a:t>We welcome global participation in Publishing@W3C activities from any organization interested in joining the conversation about the future of publishing.</a:t>
            </a:r>
          </a:p>
          <a:p>
            <a:pPr marL="0" indent="0"/>
            <a:r>
              <a:rPr lang="en-US" sz="2400" i="1" dirty="0"/>
              <a:t>The Publishing Business Group fosters ongoing participation by members of the publishing industry and overall publishing ecosystem in the development of the Web for publishing, and serves as a conduit for feedback between the publishing ecosystem and W3C. </a:t>
            </a:r>
            <a:endParaRPr lang="en-US" sz="2400" i="1" dirty="0" smtClean="0"/>
          </a:p>
          <a:p>
            <a:pPr marL="0" indent="0"/>
            <a:r>
              <a:rPr lang="en-US" sz="2400" i="1" dirty="0" smtClean="0"/>
              <a:t>The </a:t>
            </a:r>
            <a:r>
              <a:rPr lang="en-US" sz="2400" i="1" dirty="0"/>
              <a:t>mission of the Publishing Working Group is to enable all publications—with all their specificities and traditions—to become first-class entities on the Web. </a:t>
            </a:r>
          </a:p>
          <a:p>
            <a:pPr marL="0" indent="0"/>
            <a:endParaRPr lang="en-US" i="1" dirty="0"/>
          </a:p>
        </p:txBody>
      </p:sp>
      <p:pic>
        <p:nvPicPr>
          <p:cNvPr id="1026" name="Picture 2" descr="`Publishing@W3C` text in two colour and with a shado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6100" y="58496"/>
            <a:ext cx="8978900" cy="12750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40332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638" y="-196597"/>
            <a:ext cx="9363075" cy="1614487"/>
          </a:xfrm>
        </p:spPr>
        <p:txBody>
          <a:bodyPr/>
          <a:lstStyle/>
          <a:p>
            <a:r>
              <a:rPr lang="en-GB" sz="4000" dirty="0" smtClean="0"/>
              <a:t>What is the I18N Current Landscape?</a:t>
            </a:r>
            <a:endParaRPr lang="en-GB" sz="4000" dirty="0"/>
          </a:p>
        </p:txBody>
      </p:sp>
      <p:sp>
        <p:nvSpPr>
          <p:cNvPr id="3" name="Content Placeholder 2"/>
          <p:cNvSpPr>
            <a:spLocks noGrp="1"/>
          </p:cNvSpPr>
          <p:nvPr>
            <p:ph idx="1"/>
          </p:nvPr>
        </p:nvSpPr>
        <p:spPr>
          <a:xfrm>
            <a:off x="304800" y="1333500"/>
            <a:ext cx="9258300" cy="4605338"/>
          </a:xfrm>
        </p:spPr>
        <p:txBody>
          <a:bodyPr/>
          <a:lstStyle/>
          <a:p>
            <a:pPr marL="274320" indent="-342900">
              <a:spcBef>
                <a:spcPts val="600"/>
              </a:spcBef>
              <a:buFont typeface="Arial" panose="020B0604020202020204" pitchFamily="34" charset="0"/>
              <a:buChar char="•"/>
            </a:pPr>
            <a:r>
              <a:rPr lang="en-US" sz="2400" dirty="0" err="1"/>
              <a:t>Ethnologue</a:t>
            </a:r>
            <a:r>
              <a:rPr lang="en-US" sz="2400" dirty="0"/>
              <a:t> reports </a:t>
            </a:r>
            <a:r>
              <a:rPr lang="en-US" sz="2400" dirty="0">
                <a:hlinkClick r:id="rId3"/>
              </a:rPr>
              <a:t>7,100 languages currently spoken</a:t>
            </a:r>
            <a:endParaRPr lang="en-US" sz="2400" dirty="0"/>
          </a:p>
          <a:p>
            <a:pPr marL="274320" indent="-342900">
              <a:spcBef>
                <a:spcPts val="600"/>
              </a:spcBef>
              <a:buFont typeface="Arial" panose="020B0604020202020204" pitchFamily="34" charset="0"/>
              <a:buChar char="•"/>
            </a:pPr>
            <a:r>
              <a:rPr lang="en-US" sz="2400" dirty="0"/>
              <a:t>Wikipedia reports </a:t>
            </a:r>
            <a:r>
              <a:rPr lang="en-US" sz="2400" dirty="0">
                <a:hlinkClick r:id="rId4"/>
              </a:rPr>
              <a:t>100 languages represent 85% of the world population</a:t>
            </a:r>
            <a:endParaRPr lang="en-US" sz="2400" dirty="0"/>
          </a:p>
          <a:p>
            <a:pPr marL="274320" indent="-342900">
              <a:spcBef>
                <a:spcPts val="600"/>
              </a:spcBef>
              <a:buFont typeface="Arial" panose="020B0604020202020204" pitchFamily="34" charset="0"/>
              <a:buChar char="•"/>
            </a:pPr>
            <a:r>
              <a:rPr lang="en-US" sz="2400" dirty="0"/>
              <a:t>90+ languages are each spoken by 10+ million people</a:t>
            </a:r>
          </a:p>
          <a:p>
            <a:r>
              <a:rPr lang="en-US" dirty="0" smtClean="0"/>
              <a:t>       </a:t>
            </a:r>
          </a:p>
          <a:p>
            <a:r>
              <a:rPr lang="en-US" sz="1400" dirty="0"/>
              <a:t>	</a:t>
            </a:r>
            <a:r>
              <a:rPr lang="en-US" sz="1400" dirty="0" smtClean="0"/>
              <a:t>	</a:t>
            </a:r>
          </a:p>
          <a:p>
            <a:endParaRPr lang="en-US" sz="1400" dirty="0"/>
          </a:p>
          <a:p>
            <a:endParaRPr lang="en-US" sz="1400" dirty="0" smtClean="0"/>
          </a:p>
          <a:p>
            <a:endParaRPr lang="en-US" sz="1400" dirty="0" smtClean="0"/>
          </a:p>
          <a:p>
            <a:r>
              <a:rPr lang="en-US" sz="1400" dirty="0"/>
              <a:t/>
            </a:r>
            <a:br>
              <a:rPr lang="en-US" sz="1400" dirty="0"/>
            </a:br>
            <a:r>
              <a:rPr lang="en-US" sz="1400" dirty="0" smtClean="0"/>
              <a:t>Simons</a:t>
            </a:r>
            <a:r>
              <a:rPr lang="en-US" sz="1400" dirty="0"/>
              <a:t>, Gary F. and Charles D. </a:t>
            </a:r>
            <a:r>
              <a:rPr lang="en-US" sz="1400" dirty="0" err="1"/>
              <a:t>Fennig</a:t>
            </a:r>
            <a:r>
              <a:rPr lang="en-US" sz="1400" dirty="0"/>
              <a:t> (eds.). 2017. </a:t>
            </a:r>
            <a:r>
              <a:rPr lang="en-US" sz="1400" dirty="0" err="1"/>
              <a:t>Ethnologue</a:t>
            </a:r>
            <a:r>
              <a:rPr lang="en-US" sz="1400" dirty="0"/>
              <a:t>: Languages of the World, Twentieth </a:t>
            </a:r>
            <a:r>
              <a:rPr lang="en-US" sz="1400" dirty="0" smtClean="0"/>
              <a:t>edition</a:t>
            </a:r>
            <a:endParaRPr lang="en-US" dirty="0"/>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24037" y="3124200"/>
            <a:ext cx="6019800" cy="3457714"/>
          </a:xfrm>
          <a:prstGeom prst="rect">
            <a:avLst/>
          </a:prstGeom>
        </p:spPr>
      </p:pic>
      <p:sp>
        <p:nvSpPr>
          <p:cNvPr id="5" name="Oval 4"/>
          <p:cNvSpPr/>
          <p:nvPr/>
        </p:nvSpPr>
        <p:spPr bwMode="auto">
          <a:xfrm>
            <a:off x="1676400" y="4419600"/>
            <a:ext cx="1223963" cy="685800"/>
          </a:xfrm>
          <a:prstGeom prst="ellipse">
            <a:avLst/>
          </a:prstGeom>
          <a:noFill/>
          <a:ln w="28575"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200" b="0" i="0" u="none" strike="noStrike" cap="none" normalizeH="0" baseline="0" smtClean="0">
              <a:ln>
                <a:noFill/>
              </a:ln>
              <a:solidFill>
                <a:schemeClr val="bg1"/>
              </a:solidFill>
              <a:effectLst/>
              <a:latin typeface="Gill Sans Light" charset="0"/>
              <a:cs typeface="Arial Unicode MS" charset="0"/>
            </a:endParaRPr>
          </a:p>
        </p:txBody>
      </p:sp>
      <p:sp>
        <p:nvSpPr>
          <p:cNvPr id="8" name="Oval 7"/>
          <p:cNvSpPr/>
          <p:nvPr/>
        </p:nvSpPr>
        <p:spPr bwMode="auto">
          <a:xfrm>
            <a:off x="4660899" y="4419600"/>
            <a:ext cx="1223963" cy="685800"/>
          </a:xfrm>
          <a:prstGeom prst="ellipse">
            <a:avLst/>
          </a:prstGeom>
          <a:noFill/>
          <a:ln w="28575"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200" b="0" i="0" u="none" strike="noStrike" cap="none" normalizeH="0" baseline="0" smtClean="0">
              <a:ln>
                <a:noFill/>
              </a:ln>
              <a:solidFill>
                <a:schemeClr val="bg1"/>
              </a:solidFill>
              <a:effectLst/>
              <a:latin typeface="Gill Sans Light" charset="0"/>
              <a:cs typeface="Arial Unicode MS" charset="0"/>
            </a:endParaRPr>
          </a:p>
        </p:txBody>
      </p:sp>
      <p:pic>
        <p:nvPicPr>
          <p:cNvPr id="9" name="Picture 8"/>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8915400" y="169135"/>
            <a:ext cx="906441" cy="861119"/>
          </a:xfrm>
          <a:prstGeom prst="rect">
            <a:avLst/>
          </a:prstGeom>
        </p:spPr>
      </p:pic>
    </p:spTree>
    <p:extLst>
      <p:ext uri="{BB962C8B-B14F-4D97-AF65-F5344CB8AC3E}">
        <p14:creationId xmlns:p14="http://schemas.microsoft.com/office/powerpoint/2010/main" val="339741142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638" y="-196597"/>
            <a:ext cx="9363075" cy="1614487"/>
          </a:xfrm>
        </p:spPr>
        <p:txBody>
          <a:bodyPr/>
          <a:lstStyle/>
          <a:p>
            <a:r>
              <a:rPr lang="en-GB" sz="4000" dirty="0" smtClean="0"/>
              <a:t>What does that look like in India?</a:t>
            </a:r>
            <a:endParaRPr lang="en-GB" sz="4000" dirty="0"/>
          </a:p>
        </p:txBody>
      </p:sp>
      <p:sp>
        <p:nvSpPr>
          <p:cNvPr id="3" name="Content Placeholder 2"/>
          <p:cNvSpPr>
            <a:spLocks noGrp="1"/>
          </p:cNvSpPr>
          <p:nvPr>
            <p:ph idx="1"/>
          </p:nvPr>
        </p:nvSpPr>
        <p:spPr>
          <a:xfrm>
            <a:off x="304800" y="1333500"/>
            <a:ext cx="9258300" cy="4605338"/>
          </a:xfrm>
        </p:spPr>
        <p:txBody>
          <a:bodyPr/>
          <a:lstStyle/>
          <a:p>
            <a:pPr marL="274320" indent="-342900">
              <a:spcBef>
                <a:spcPts val="600"/>
              </a:spcBef>
              <a:buFont typeface="Arial" panose="020B0604020202020204" pitchFamily="34" charset="0"/>
              <a:buChar char="•"/>
            </a:pPr>
            <a:r>
              <a:rPr lang="en-US" sz="2400" dirty="0" err="1"/>
              <a:t>Ethnologue</a:t>
            </a:r>
            <a:r>
              <a:rPr lang="en-US" sz="2400" dirty="0"/>
              <a:t> reports 454 languages currently </a:t>
            </a:r>
            <a:r>
              <a:rPr lang="en-US" sz="2400" dirty="0" smtClean="0"/>
              <a:t>spoken in India</a:t>
            </a:r>
            <a:endParaRPr lang="en-US" sz="2400" dirty="0"/>
          </a:p>
          <a:p>
            <a:pPr marL="274320" indent="-342900">
              <a:spcBef>
                <a:spcPts val="600"/>
              </a:spcBef>
              <a:buFont typeface="Arial" panose="020B0604020202020204" pitchFamily="34" charset="0"/>
              <a:buChar char="•"/>
            </a:pPr>
            <a:r>
              <a:rPr lang="en-US" sz="2400" dirty="0"/>
              <a:t>Wikipedia reports The 2001 census recorded 29 individual languages as having more than 1 million native speakers (0.1% of total population).</a:t>
            </a:r>
          </a:p>
        </p:txBody>
      </p:sp>
      <p:graphicFrame>
        <p:nvGraphicFramePr>
          <p:cNvPr id="6" name="Table 5"/>
          <p:cNvGraphicFramePr>
            <a:graphicFrameLocks noGrp="1"/>
          </p:cNvGraphicFramePr>
          <p:nvPr>
            <p:extLst>
              <p:ext uri="{D42A27DB-BD31-4B8C-83A1-F6EECF244321}">
                <p14:modId xmlns:p14="http://schemas.microsoft.com/office/powerpoint/2010/main" val="1049069502"/>
              </p:ext>
            </p:extLst>
          </p:nvPr>
        </p:nvGraphicFramePr>
        <p:xfrm>
          <a:off x="1207977" y="2979582"/>
          <a:ext cx="7707420" cy="3726023"/>
        </p:xfrm>
        <a:graphic>
          <a:graphicData uri="http://schemas.openxmlformats.org/drawingml/2006/table">
            <a:tbl>
              <a:tblPr/>
              <a:tblGrid>
                <a:gridCol w="1101060"/>
                <a:gridCol w="1101060"/>
                <a:gridCol w="1101060"/>
                <a:gridCol w="1101060"/>
                <a:gridCol w="1101060"/>
                <a:gridCol w="1101060"/>
                <a:gridCol w="1101060"/>
              </a:tblGrid>
              <a:tr h="187990">
                <a:tc gridSpan="7">
                  <a:txBody>
                    <a:bodyPr/>
                    <a:lstStyle/>
                    <a:p>
                      <a:r>
                        <a:rPr lang="en-US" sz="800" dirty="0"/>
                        <a:t>First, Second, and Third languages by number of speakers in India (2001 Census)</a:t>
                      </a:r>
                    </a:p>
                  </a:txBody>
                  <a:tcPr marL="41131" marR="41131" marT="20565" marB="20565" anchor="ctr">
                    <a:solidFill>
                      <a:srgbClr val="F8F9FA"/>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821088">
                <a:tc>
                  <a:txBody>
                    <a:bodyPr/>
                    <a:lstStyle/>
                    <a:p>
                      <a:pPr algn="ctr"/>
                      <a:r>
                        <a:rPr lang="en-US" sz="800" b="1" dirty="0">
                          <a:effectLst/>
                        </a:rPr>
                        <a:t>Language</a:t>
                      </a:r>
                      <a:endParaRPr lang="en-US" sz="800" dirty="0">
                        <a:effectLst/>
                      </a:endParaRPr>
                    </a:p>
                  </a:txBody>
                  <a:tcPr marL="41131" marR="71979" marT="20565" marB="20565"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B w="7620" cap="flat" cmpd="sng" algn="ctr">
                      <a:solidFill>
                        <a:srgbClr val="A2A9B1"/>
                      </a:solidFill>
                      <a:prstDash val="solid"/>
                      <a:round/>
                      <a:headEnd type="none" w="med" len="med"/>
                      <a:tailEnd type="none" w="med" len="med"/>
                    </a:lnB>
                    <a:solidFill>
                      <a:srgbClr val="EAECF0"/>
                    </a:solidFill>
                  </a:tcPr>
                </a:tc>
                <a:tc>
                  <a:txBody>
                    <a:bodyPr/>
                    <a:lstStyle/>
                    <a:p>
                      <a:pPr algn="ctr"/>
                      <a:r>
                        <a:rPr lang="en-US" sz="800" b="1">
                          <a:effectLst/>
                        </a:rPr>
                        <a:t>First language</a:t>
                      </a:r>
                      <a:br>
                        <a:rPr lang="en-US" sz="800" b="1">
                          <a:effectLst/>
                        </a:rPr>
                      </a:br>
                      <a:r>
                        <a:rPr lang="en-US" sz="800" b="1">
                          <a:effectLst/>
                        </a:rPr>
                        <a:t>speakers</a:t>
                      </a:r>
                      <a:r>
                        <a:rPr lang="en-US" sz="800" b="0" i="0" u="none" strike="noStrike" baseline="30000">
                          <a:solidFill>
                            <a:srgbClr val="0B0080"/>
                          </a:solidFill>
                          <a:effectLst/>
                          <a:hlinkClick r:id="rId3"/>
                        </a:rPr>
                        <a:t>[9]</a:t>
                      </a:r>
                      <a:r>
                        <a:rPr lang="en-US" sz="800" b="0" i="0" u="none" strike="noStrike" baseline="30000">
                          <a:solidFill>
                            <a:srgbClr val="0B0080"/>
                          </a:solidFill>
                          <a:effectLst/>
                          <a:hlinkClick r:id="rId4"/>
                        </a:rPr>
                        <a:t>[10]</a:t>
                      </a:r>
                      <a:endParaRPr lang="en-US" sz="800">
                        <a:effectLst/>
                      </a:endParaRPr>
                    </a:p>
                  </a:txBody>
                  <a:tcPr marL="41131" marR="71979" marT="20565" marB="20565"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EAECF0"/>
                    </a:solidFill>
                  </a:tcPr>
                </a:tc>
                <a:tc>
                  <a:txBody>
                    <a:bodyPr/>
                    <a:lstStyle/>
                    <a:p>
                      <a:pPr algn="ctr"/>
                      <a:r>
                        <a:rPr lang="en-US" sz="800" b="1">
                          <a:effectLst/>
                        </a:rPr>
                        <a:t>First language</a:t>
                      </a:r>
                      <a:br>
                        <a:rPr lang="en-US" sz="800" b="1">
                          <a:effectLst/>
                        </a:rPr>
                      </a:br>
                      <a:r>
                        <a:rPr lang="en-US" sz="800" b="1">
                          <a:effectLst/>
                        </a:rPr>
                        <a:t>speakers</a:t>
                      </a:r>
                      <a:r>
                        <a:rPr lang="en-US" sz="800">
                          <a:effectLst/>
                        </a:rPr>
                        <a:t> as a percentageof total population</a:t>
                      </a:r>
                      <a:r>
                        <a:rPr lang="en-US" sz="800" b="0" i="0" u="none" strike="noStrike" baseline="30000">
                          <a:solidFill>
                            <a:srgbClr val="0B0080"/>
                          </a:solidFill>
                          <a:effectLst/>
                          <a:hlinkClick r:id="rId5"/>
                        </a:rPr>
                        <a:t>[11]</a:t>
                      </a:r>
                      <a:endParaRPr lang="en-US" sz="800">
                        <a:effectLst/>
                      </a:endParaRPr>
                    </a:p>
                  </a:txBody>
                  <a:tcPr marL="41131" marR="71979" marT="20565" marB="20565"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EAECF0"/>
                    </a:solidFill>
                  </a:tcPr>
                </a:tc>
                <a:tc>
                  <a:txBody>
                    <a:bodyPr/>
                    <a:lstStyle/>
                    <a:p>
                      <a:pPr algn="ctr"/>
                      <a:r>
                        <a:rPr lang="en-US" sz="800" b="1">
                          <a:effectLst/>
                        </a:rPr>
                        <a:t>Second language</a:t>
                      </a:r>
                      <a:br>
                        <a:rPr lang="en-US" sz="800" b="1">
                          <a:effectLst/>
                        </a:rPr>
                      </a:br>
                      <a:r>
                        <a:rPr lang="en-US" sz="800" b="1">
                          <a:effectLst/>
                        </a:rPr>
                        <a:t>speakers</a:t>
                      </a:r>
                      <a:r>
                        <a:rPr lang="en-US" sz="800" b="0" i="0" u="none" strike="noStrike" baseline="30000">
                          <a:solidFill>
                            <a:srgbClr val="0B0080"/>
                          </a:solidFill>
                          <a:effectLst/>
                          <a:hlinkClick r:id="rId4"/>
                        </a:rPr>
                        <a:t>[10]</a:t>
                      </a:r>
                      <a:endParaRPr lang="en-US" sz="800">
                        <a:effectLst/>
                      </a:endParaRPr>
                    </a:p>
                  </a:txBody>
                  <a:tcPr marL="41131" marR="71979" marT="20565" marB="20565"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EAECF0"/>
                    </a:solidFill>
                  </a:tcPr>
                </a:tc>
                <a:tc>
                  <a:txBody>
                    <a:bodyPr/>
                    <a:lstStyle/>
                    <a:p>
                      <a:pPr algn="ctr"/>
                      <a:r>
                        <a:rPr lang="en-US" sz="800" b="1">
                          <a:effectLst/>
                        </a:rPr>
                        <a:t>Third language</a:t>
                      </a:r>
                      <a:br>
                        <a:rPr lang="en-US" sz="800" b="1">
                          <a:effectLst/>
                        </a:rPr>
                      </a:br>
                      <a:r>
                        <a:rPr lang="en-US" sz="800" b="1">
                          <a:effectLst/>
                        </a:rPr>
                        <a:t>speakers</a:t>
                      </a:r>
                      <a:r>
                        <a:rPr lang="en-US" sz="800" b="0" i="0" u="none" strike="noStrike" baseline="30000">
                          <a:solidFill>
                            <a:srgbClr val="0B0080"/>
                          </a:solidFill>
                          <a:effectLst/>
                          <a:hlinkClick r:id="rId4"/>
                        </a:rPr>
                        <a:t>[10]</a:t>
                      </a:r>
                      <a:endParaRPr lang="en-US" sz="800">
                        <a:effectLst/>
                      </a:endParaRPr>
                    </a:p>
                  </a:txBody>
                  <a:tcPr marL="41131" marR="71979" marT="20565" marB="20565"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EAECF0"/>
                    </a:solidFill>
                  </a:tcPr>
                </a:tc>
                <a:tc>
                  <a:txBody>
                    <a:bodyPr/>
                    <a:lstStyle/>
                    <a:p>
                      <a:pPr algn="ctr"/>
                      <a:r>
                        <a:rPr lang="en-US" sz="800" b="1">
                          <a:effectLst/>
                        </a:rPr>
                        <a:t>Total speakers</a:t>
                      </a:r>
                      <a:r>
                        <a:rPr lang="en-US" sz="800" b="0" i="0" u="none" strike="noStrike" baseline="30000">
                          <a:solidFill>
                            <a:srgbClr val="0B0080"/>
                          </a:solidFill>
                          <a:effectLst/>
                          <a:hlinkClick r:id="rId6"/>
                        </a:rPr>
                        <a:t>[12]</a:t>
                      </a:r>
                      <a:r>
                        <a:rPr lang="en-US" sz="800" b="0" i="0" u="none" strike="noStrike" baseline="30000">
                          <a:solidFill>
                            <a:srgbClr val="0B0080"/>
                          </a:solidFill>
                          <a:effectLst/>
                          <a:hlinkClick r:id="rId4"/>
                        </a:rPr>
                        <a:t>[10]</a:t>
                      </a:r>
                      <a:endParaRPr lang="en-US" sz="800">
                        <a:effectLst/>
                      </a:endParaRPr>
                    </a:p>
                  </a:txBody>
                  <a:tcPr marL="41131" marR="71979" marT="20565" marB="20565"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EAECF0"/>
                    </a:solidFill>
                  </a:tcPr>
                </a:tc>
                <a:tc>
                  <a:txBody>
                    <a:bodyPr/>
                    <a:lstStyle/>
                    <a:p>
                      <a:pPr algn="ctr"/>
                      <a:r>
                        <a:rPr lang="en-US" sz="800">
                          <a:effectLst/>
                        </a:rPr>
                        <a:t>Total speakers as apercentage of total</a:t>
                      </a:r>
                    </a:p>
                    <a:p>
                      <a:pPr algn="ctr"/>
                      <a:r>
                        <a:rPr lang="en-US" sz="800">
                          <a:effectLst/>
                        </a:rPr>
                        <a:t>population</a:t>
                      </a:r>
                      <a:r>
                        <a:rPr lang="en-US" sz="800" b="0" i="0" u="none" strike="noStrike" baseline="30000">
                          <a:solidFill>
                            <a:srgbClr val="0B0080"/>
                          </a:solidFill>
                          <a:effectLst/>
                          <a:hlinkClick r:id="rId5"/>
                        </a:rPr>
                        <a:t>[11]</a:t>
                      </a:r>
                      <a:endParaRPr lang="en-US" sz="800">
                        <a:effectLst/>
                      </a:endParaRPr>
                    </a:p>
                  </a:txBody>
                  <a:tcPr marL="41131" marR="71979" marT="20565" marB="20565"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EAECF0"/>
                    </a:solidFill>
                  </a:tcPr>
                </a:tc>
              </a:tr>
              <a:tr h="229905">
                <a:tc>
                  <a:txBody>
                    <a:bodyPr/>
                    <a:lstStyle/>
                    <a:p>
                      <a:r>
                        <a:rPr lang="en-US" sz="800" u="none" strike="noStrike">
                          <a:solidFill>
                            <a:srgbClr val="0B0080"/>
                          </a:solidFill>
                          <a:effectLst/>
                          <a:hlinkClick r:id="rId7" tooltip="Hindi"/>
                        </a:rPr>
                        <a:t>Hindi</a:t>
                      </a:r>
                      <a:r>
                        <a:rPr lang="en-US" sz="800" b="0" i="0" u="none" strike="noStrike" baseline="30000">
                          <a:solidFill>
                            <a:srgbClr val="0B0080"/>
                          </a:solidFill>
                          <a:effectLst/>
                          <a:hlinkClick r:id="rId8"/>
                        </a:rPr>
                        <a:t>[b]</a:t>
                      </a:r>
                      <a:endParaRPr lang="en-US" sz="800">
                        <a:effectLst/>
                      </a:endParaRPr>
                    </a:p>
                  </a:txBody>
                  <a:tcPr marL="41131" marR="41131" marT="20565" marB="20565"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r>
                        <a:rPr lang="en-US" sz="800">
                          <a:effectLst/>
                        </a:rPr>
                        <a:t>422,048,642</a:t>
                      </a:r>
                    </a:p>
                  </a:txBody>
                  <a:tcPr marL="41131" marR="41131" marT="20565" marB="20565"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r>
                        <a:rPr lang="en-US" sz="800">
                          <a:effectLst/>
                        </a:rPr>
                        <a:t>41.03</a:t>
                      </a:r>
                    </a:p>
                  </a:txBody>
                  <a:tcPr marL="41131" marR="41131" marT="20565" marB="20565"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r>
                        <a:rPr lang="en-US" sz="800">
                          <a:effectLst/>
                        </a:rPr>
                        <a:t>98,207,180</a:t>
                      </a:r>
                    </a:p>
                  </a:txBody>
                  <a:tcPr marL="41131" marR="41131" marT="20565" marB="20565"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r>
                        <a:rPr lang="en-US" sz="800">
                          <a:effectLst/>
                        </a:rPr>
                        <a:t>31,160,696</a:t>
                      </a:r>
                    </a:p>
                  </a:txBody>
                  <a:tcPr marL="41131" marR="41131" marT="20565" marB="20565"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r>
                        <a:rPr lang="en-US" sz="800">
                          <a:effectLst/>
                        </a:rPr>
                        <a:t>551,416,518</a:t>
                      </a:r>
                    </a:p>
                  </a:txBody>
                  <a:tcPr marL="41131" marR="41131" marT="20565" marB="20565"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r>
                        <a:rPr lang="en-US" sz="800">
                          <a:effectLst/>
                        </a:rPr>
                        <a:t>53.60</a:t>
                      </a:r>
                    </a:p>
                  </a:txBody>
                  <a:tcPr marL="41131" marR="41131" marT="20565" marB="20565"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r>
              <a:tr h="229905">
                <a:tc>
                  <a:txBody>
                    <a:bodyPr/>
                    <a:lstStyle/>
                    <a:p>
                      <a:r>
                        <a:rPr lang="en-US" sz="800" u="none" strike="noStrike">
                          <a:solidFill>
                            <a:srgbClr val="0B0080"/>
                          </a:solidFill>
                          <a:effectLst/>
                          <a:hlinkClick r:id="rId9" tooltip="Bengali language"/>
                        </a:rPr>
                        <a:t>Bengali</a:t>
                      </a:r>
                      <a:endParaRPr lang="en-US" sz="800">
                        <a:effectLst/>
                      </a:endParaRPr>
                    </a:p>
                  </a:txBody>
                  <a:tcPr marL="41131" marR="41131" marT="20565" marB="20565"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r>
                        <a:rPr lang="en-US" sz="800">
                          <a:effectLst/>
                        </a:rPr>
                        <a:t>83,369,769</a:t>
                      </a:r>
                    </a:p>
                  </a:txBody>
                  <a:tcPr marL="41131" marR="41131" marT="20565" marB="20565"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r>
                        <a:rPr lang="en-US" sz="800">
                          <a:effectLst/>
                        </a:rPr>
                        <a:t>8.10</a:t>
                      </a:r>
                    </a:p>
                  </a:txBody>
                  <a:tcPr marL="41131" marR="41131" marT="20565" marB="20565"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r>
                        <a:rPr lang="en-US" sz="800">
                          <a:effectLst/>
                        </a:rPr>
                        <a:t>6,637,222</a:t>
                      </a:r>
                    </a:p>
                  </a:txBody>
                  <a:tcPr marL="41131" marR="41131" marT="20565" marB="20565"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r>
                        <a:rPr lang="en-US" sz="800" dirty="0">
                          <a:effectLst/>
                        </a:rPr>
                        <a:t>1,108,088</a:t>
                      </a:r>
                    </a:p>
                  </a:txBody>
                  <a:tcPr marL="41131" marR="41131" marT="20565" marB="20565"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r>
                        <a:rPr lang="en-US" sz="800">
                          <a:effectLst/>
                        </a:rPr>
                        <a:t>91,115,079</a:t>
                      </a:r>
                    </a:p>
                  </a:txBody>
                  <a:tcPr marL="41131" marR="41131" marT="20565" marB="20565"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r>
                        <a:rPr lang="en-US" sz="800">
                          <a:effectLst/>
                        </a:rPr>
                        <a:t>8.86</a:t>
                      </a:r>
                    </a:p>
                  </a:txBody>
                  <a:tcPr marL="41131" marR="41131" marT="20565" marB="20565"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r>
              <a:tr h="229905">
                <a:tc>
                  <a:txBody>
                    <a:bodyPr/>
                    <a:lstStyle/>
                    <a:p>
                      <a:r>
                        <a:rPr lang="en-US" sz="800" u="none" strike="noStrike">
                          <a:solidFill>
                            <a:srgbClr val="0B0080"/>
                          </a:solidFill>
                          <a:effectLst/>
                          <a:hlinkClick r:id="rId10" tooltip="Telugu language"/>
                        </a:rPr>
                        <a:t>Telugu</a:t>
                      </a:r>
                      <a:endParaRPr lang="en-US" sz="800">
                        <a:effectLst/>
                      </a:endParaRPr>
                    </a:p>
                  </a:txBody>
                  <a:tcPr marL="41131" marR="41131" marT="20565" marB="20565"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r>
                        <a:rPr lang="en-US" sz="800">
                          <a:effectLst/>
                        </a:rPr>
                        <a:t>74,002,856</a:t>
                      </a:r>
                    </a:p>
                  </a:txBody>
                  <a:tcPr marL="41131" marR="41131" marT="20565" marB="20565"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r>
                        <a:rPr lang="en-US" sz="800">
                          <a:effectLst/>
                        </a:rPr>
                        <a:t>7.19</a:t>
                      </a:r>
                    </a:p>
                  </a:txBody>
                  <a:tcPr marL="41131" marR="41131" marT="20565" marB="20565"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r>
                        <a:rPr lang="en-US" sz="800">
                          <a:effectLst/>
                        </a:rPr>
                        <a:t>9,723,626</a:t>
                      </a:r>
                    </a:p>
                  </a:txBody>
                  <a:tcPr marL="41131" marR="41131" marT="20565" marB="20565"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r>
                        <a:rPr lang="en-US" sz="800" dirty="0">
                          <a:effectLst/>
                        </a:rPr>
                        <a:t>1,266,019</a:t>
                      </a:r>
                    </a:p>
                  </a:txBody>
                  <a:tcPr marL="41131" marR="41131" marT="20565" marB="20565"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r>
                        <a:rPr lang="en-US" sz="800">
                          <a:effectLst/>
                        </a:rPr>
                        <a:t>84,992,501</a:t>
                      </a:r>
                    </a:p>
                  </a:txBody>
                  <a:tcPr marL="41131" marR="41131" marT="20565" marB="20565"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r>
                        <a:rPr lang="en-US" sz="800">
                          <a:effectLst/>
                        </a:rPr>
                        <a:t>8.26</a:t>
                      </a:r>
                    </a:p>
                  </a:txBody>
                  <a:tcPr marL="41131" marR="41131" marT="20565" marB="20565"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r>
              <a:tr h="229905">
                <a:tc>
                  <a:txBody>
                    <a:bodyPr/>
                    <a:lstStyle/>
                    <a:p>
                      <a:r>
                        <a:rPr lang="en-US" sz="800" u="none" strike="noStrike">
                          <a:solidFill>
                            <a:srgbClr val="0B0080"/>
                          </a:solidFill>
                          <a:effectLst/>
                          <a:hlinkClick r:id="rId11" tooltip="Marathi language"/>
                        </a:rPr>
                        <a:t>Marathi</a:t>
                      </a:r>
                      <a:endParaRPr lang="en-US" sz="800">
                        <a:effectLst/>
                      </a:endParaRPr>
                    </a:p>
                  </a:txBody>
                  <a:tcPr marL="41131" marR="41131" marT="20565" marB="20565"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r>
                        <a:rPr lang="en-US" sz="800">
                          <a:effectLst/>
                        </a:rPr>
                        <a:t>71,936,894</a:t>
                      </a:r>
                    </a:p>
                  </a:txBody>
                  <a:tcPr marL="41131" marR="41131" marT="20565" marB="20565"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r>
                        <a:rPr lang="en-US" sz="800">
                          <a:effectLst/>
                        </a:rPr>
                        <a:t>6.99</a:t>
                      </a:r>
                    </a:p>
                  </a:txBody>
                  <a:tcPr marL="41131" marR="41131" marT="20565" marB="20565"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r>
                        <a:rPr lang="en-US" sz="800">
                          <a:effectLst/>
                        </a:rPr>
                        <a:t>9,546,414</a:t>
                      </a:r>
                    </a:p>
                  </a:txBody>
                  <a:tcPr marL="41131" marR="41131" marT="20565" marB="20565"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r>
                        <a:rPr lang="en-US" sz="800" dirty="0">
                          <a:effectLst/>
                        </a:rPr>
                        <a:t>2,701,498</a:t>
                      </a:r>
                    </a:p>
                  </a:txBody>
                  <a:tcPr marL="41131" marR="41131" marT="20565" marB="20565"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r>
                        <a:rPr lang="en-US" sz="800">
                          <a:effectLst/>
                        </a:rPr>
                        <a:t>84,184,806</a:t>
                      </a:r>
                    </a:p>
                  </a:txBody>
                  <a:tcPr marL="41131" marR="41131" marT="20565" marB="20565"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r>
                        <a:rPr lang="en-US" sz="800">
                          <a:effectLst/>
                        </a:rPr>
                        <a:t>8.18</a:t>
                      </a:r>
                    </a:p>
                  </a:txBody>
                  <a:tcPr marL="41131" marR="41131" marT="20565" marB="20565"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r>
              <a:tr h="229905">
                <a:tc>
                  <a:txBody>
                    <a:bodyPr/>
                    <a:lstStyle/>
                    <a:p>
                      <a:r>
                        <a:rPr lang="en-US" sz="800" u="none" strike="noStrike">
                          <a:solidFill>
                            <a:srgbClr val="0B0080"/>
                          </a:solidFill>
                          <a:effectLst/>
                          <a:hlinkClick r:id="rId12" tooltip="Tamil language"/>
                        </a:rPr>
                        <a:t>Tamil</a:t>
                      </a:r>
                      <a:endParaRPr lang="en-US" sz="800">
                        <a:effectLst/>
                      </a:endParaRPr>
                    </a:p>
                  </a:txBody>
                  <a:tcPr marL="41131" marR="41131" marT="20565" marB="20565"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r>
                        <a:rPr lang="en-US" sz="800">
                          <a:effectLst/>
                        </a:rPr>
                        <a:t>60,793,814</a:t>
                      </a:r>
                    </a:p>
                  </a:txBody>
                  <a:tcPr marL="41131" marR="41131" marT="20565" marB="20565"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r>
                        <a:rPr lang="en-US" sz="800">
                          <a:effectLst/>
                        </a:rPr>
                        <a:t>5.91</a:t>
                      </a:r>
                    </a:p>
                  </a:txBody>
                  <a:tcPr marL="41131" marR="41131" marT="20565" marB="20565"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r>
                        <a:rPr lang="en-US" sz="800">
                          <a:effectLst/>
                        </a:rPr>
                        <a:t>4,992,253</a:t>
                      </a:r>
                    </a:p>
                  </a:txBody>
                  <a:tcPr marL="41131" marR="41131" marT="20565" marB="20565"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r>
                        <a:rPr lang="en-US" sz="800" dirty="0">
                          <a:effectLst/>
                        </a:rPr>
                        <a:t>956,335</a:t>
                      </a:r>
                    </a:p>
                  </a:txBody>
                  <a:tcPr marL="41131" marR="41131" marT="20565" marB="20565"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r>
                        <a:rPr lang="en-US" sz="800">
                          <a:effectLst/>
                        </a:rPr>
                        <a:t>66,742,402</a:t>
                      </a:r>
                    </a:p>
                  </a:txBody>
                  <a:tcPr marL="41131" marR="41131" marT="20565" marB="20565"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r>
                        <a:rPr lang="en-US" sz="800">
                          <a:effectLst/>
                        </a:rPr>
                        <a:t>6.49</a:t>
                      </a:r>
                    </a:p>
                  </a:txBody>
                  <a:tcPr marL="41131" marR="41131" marT="20565" marB="20565"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r>
              <a:tr h="229905">
                <a:tc>
                  <a:txBody>
                    <a:bodyPr/>
                    <a:lstStyle/>
                    <a:p>
                      <a:r>
                        <a:rPr lang="en-US" sz="800" u="none" strike="noStrike">
                          <a:solidFill>
                            <a:srgbClr val="0B0080"/>
                          </a:solidFill>
                          <a:effectLst/>
                          <a:hlinkClick r:id="rId13" tooltip="Urdu"/>
                        </a:rPr>
                        <a:t>Urdu</a:t>
                      </a:r>
                      <a:endParaRPr lang="en-US" sz="800">
                        <a:effectLst/>
                      </a:endParaRPr>
                    </a:p>
                  </a:txBody>
                  <a:tcPr marL="41131" marR="41131" marT="20565" marB="20565"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r>
                        <a:rPr lang="en-US" sz="800">
                          <a:effectLst/>
                        </a:rPr>
                        <a:t>51,536,111</a:t>
                      </a:r>
                    </a:p>
                  </a:txBody>
                  <a:tcPr marL="41131" marR="41131" marT="20565" marB="20565"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r>
                        <a:rPr lang="en-US" sz="800">
                          <a:effectLst/>
                        </a:rPr>
                        <a:t>5.01</a:t>
                      </a:r>
                    </a:p>
                  </a:txBody>
                  <a:tcPr marL="41131" marR="41131" marT="20565" marB="20565"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r>
                        <a:rPr lang="en-US" sz="800">
                          <a:effectLst/>
                        </a:rPr>
                        <a:t>6,535,489</a:t>
                      </a:r>
                    </a:p>
                  </a:txBody>
                  <a:tcPr marL="41131" marR="41131" marT="20565" marB="20565"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r>
                        <a:rPr lang="en-US" sz="800">
                          <a:effectLst/>
                        </a:rPr>
                        <a:t>1,007,912</a:t>
                      </a:r>
                    </a:p>
                  </a:txBody>
                  <a:tcPr marL="41131" marR="41131" marT="20565" marB="20565"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r>
                        <a:rPr lang="en-US" sz="800">
                          <a:effectLst/>
                        </a:rPr>
                        <a:t>59,079,512</a:t>
                      </a:r>
                    </a:p>
                  </a:txBody>
                  <a:tcPr marL="41131" marR="41131" marT="20565" marB="20565"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r>
                        <a:rPr lang="en-US" sz="800">
                          <a:effectLst/>
                        </a:rPr>
                        <a:t>5.74</a:t>
                      </a:r>
                    </a:p>
                  </a:txBody>
                  <a:tcPr marL="41131" marR="41131" marT="20565" marB="20565"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r>
              <a:tr h="229905">
                <a:tc>
                  <a:txBody>
                    <a:bodyPr/>
                    <a:lstStyle/>
                    <a:p>
                      <a:r>
                        <a:rPr lang="en-US" sz="800" u="none" strike="noStrike">
                          <a:solidFill>
                            <a:srgbClr val="0B0080"/>
                          </a:solidFill>
                          <a:effectLst/>
                          <a:hlinkClick r:id="rId14" tooltip="Kannada"/>
                        </a:rPr>
                        <a:t>Kannada</a:t>
                      </a:r>
                      <a:endParaRPr lang="en-US" sz="800">
                        <a:effectLst/>
                      </a:endParaRPr>
                    </a:p>
                  </a:txBody>
                  <a:tcPr marL="41131" marR="41131" marT="20565" marB="20565"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r>
                        <a:rPr lang="en-US" sz="800">
                          <a:effectLst/>
                        </a:rPr>
                        <a:t>37,924,011</a:t>
                      </a:r>
                    </a:p>
                  </a:txBody>
                  <a:tcPr marL="41131" marR="41131" marT="20565" marB="20565"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r>
                        <a:rPr lang="en-US" sz="800">
                          <a:effectLst/>
                        </a:rPr>
                        <a:t>3.69</a:t>
                      </a:r>
                    </a:p>
                  </a:txBody>
                  <a:tcPr marL="41131" marR="41131" marT="20565" marB="20565"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r>
                        <a:rPr lang="en-US" sz="800">
                          <a:effectLst/>
                        </a:rPr>
                        <a:t>11,455,287</a:t>
                      </a:r>
                    </a:p>
                  </a:txBody>
                  <a:tcPr marL="41131" marR="41131" marT="20565" marB="20565"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r>
                        <a:rPr lang="en-US" sz="800">
                          <a:effectLst/>
                        </a:rPr>
                        <a:t>1,396,428</a:t>
                      </a:r>
                    </a:p>
                  </a:txBody>
                  <a:tcPr marL="41131" marR="41131" marT="20565" marB="20565"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r>
                        <a:rPr lang="en-US" sz="800">
                          <a:effectLst/>
                        </a:rPr>
                        <a:t>50,775,726</a:t>
                      </a:r>
                    </a:p>
                  </a:txBody>
                  <a:tcPr marL="41131" marR="41131" marT="20565" marB="20565"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r>
                        <a:rPr lang="en-US" sz="800">
                          <a:effectLst/>
                        </a:rPr>
                        <a:t>4.94</a:t>
                      </a:r>
                    </a:p>
                  </a:txBody>
                  <a:tcPr marL="41131" marR="41131" marT="20565" marB="20565"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r>
              <a:tr h="229905">
                <a:tc>
                  <a:txBody>
                    <a:bodyPr/>
                    <a:lstStyle/>
                    <a:p>
                      <a:r>
                        <a:rPr lang="en-US" sz="800" u="none" strike="noStrike">
                          <a:solidFill>
                            <a:srgbClr val="0B0080"/>
                          </a:solidFill>
                          <a:effectLst/>
                          <a:hlinkClick r:id="rId15" tooltip="Gujarati language"/>
                        </a:rPr>
                        <a:t>Gujarati</a:t>
                      </a:r>
                      <a:endParaRPr lang="en-US" sz="800">
                        <a:effectLst/>
                      </a:endParaRPr>
                    </a:p>
                  </a:txBody>
                  <a:tcPr marL="41131" marR="41131" marT="20565" marB="20565"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r>
                        <a:rPr lang="en-US" sz="800">
                          <a:effectLst/>
                        </a:rPr>
                        <a:t>46,091,617</a:t>
                      </a:r>
                    </a:p>
                  </a:txBody>
                  <a:tcPr marL="41131" marR="41131" marT="20565" marB="20565"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r>
                        <a:rPr lang="en-US" sz="800">
                          <a:effectLst/>
                        </a:rPr>
                        <a:t>4.48</a:t>
                      </a:r>
                    </a:p>
                  </a:txBody>
                  <a:tcPr marL="41131" marR="41131" marT="20565" marB="20565"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r>
                        <a:rPr lang="en-US" sz="800">
                          <a:effectLst/>
                        </a:rPr>
                        <a:t>3,476,355</a:t>
                      </a:r>
                    </a:p>
                  </a:txBody>
                  <a:tcPr marL="41131" marR="41131" marT="20565" marB="20565"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r>
                        <a:rPr lang="en-US" sz="800">
                          <a:effectLst/>
                        </a:rPr>
                        <a:t>703,989</a:t>
                      </a:r>
                    </a:p>
                  </a:txBody>
                  <a:tcPr marL="41131" marR="41131" marT="20565" marB="20565"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r>
                        <a:rPr lang="en-US" sz="800">
                          <a:effectLst/>
                        </a:rPr>
                        <a:t>50,271,961</a:t>
                      </a:r>
                    </a:p>
                  </a:txBody>
                  <a:tcPr marL="41131" marR="41131" marT="20565" marB="20565"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r>
                        <a:rPr lang="en-US" sz="800">
                          <a:effectLst/>
                        </a:rPr>
                        <a:t>4.89</a:t>
                      </a:r>
                    </a:p>
                  </a:txBody>
                  <a:tcPr marL="41131" marR="41131" marT="20565" marB="20565"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r>
              <a:tr h="229905">
                <a:tc>
                  <a:txBody>
                    <a:bodyPr/>
                    <a:lstStyle/>
                    <a:p>
                      <a:r>
                        <a:rPr lang="en-US" sz="800" u="none" strike="noStrike">
                          <a:solidFill>
                            <a:srgbClr val="0B0080"/>
                          </a:solidFill>
                          <a:effectLst/>
                          <a:hlinkClick r:id="rId16" tooltip="Odia language"/>
                        </a:rPr>
                        <a:t>Odia</a:t>
                      </a:r>
                      <a:endParaRPr lang="en-US" sz="800">
                        <a:effectLst/>
                      </a:endParaRPr>
                    </a:p>
                  </a:txBody>
                  <a:tcPr marL="41131" marR="41131" marT="20565" marB="20565"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r>
                        <a:rPr lang="en-US" sz="800">
                          <a:effectLst/>
                        </a:rPr>
                        <a:t>33,017,446</a:t>
                      </a:r>
                    </a:p>
                  </a:txBody>
                  <a:tcPr marL="41131" marR="41131" marT="20565" marB="20565"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r>
                        <a:rPr lang="en-US" sz="800">
                          <a:effectLst/>
                        </a:rPr>
                        <a:t>3.21</a:t>
                      </a:r>
                    </a:p>
                  </a:txBody>
                  <a:tcPr marL="41131" marR="41131" marT="20565" marB="20565"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r>
                        <a:rPr lang="en-US" sz="800">
                          <a:effectLst/>
                        </a:rPr>
                        <a:t>3,272,151</a:t>
                      </a:r>
                    </a:p>
                  </a:txBody>
                  <a:tcPr marL="41131" marR="41131" marT="20565" marB="20565"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r>
                        <a:rPr lang="en-US" sz="800">
                          <a:effectLst/>
                        </a:rPr>
                        <a:t>319,525</a:t>
                      </a:r>
                    </a:p>
                  </a:txBody>
                  <a:tcPr marL="41131" marR="41131" marT="20565" marB="20565"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r>
                        <a:rPr lang="en-US" sz="800">
                          <a:effectLst/>
                        </a:rPr>
                        <a:t>36,609,122</a:t>
                      </a:r>
                    </a:p>
                  </a:txBody>
                  <a:tcPr marL="41131" marR="41131" marT="20565" marB="20565"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r>
                        <a:rPr lang="en-US" sz="800">
                          <a:effectLst/>
                        </a:rPr>
                        <a:t>3.56</a:t>
                      </a:r>
                    </a:p>
                  </a:txBody>
                  <a:tcPr marL="41131" marR="41131" marT="20565" marB="20565"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r>
              <a:tr h="229905">
                <a:tc>
                  <a:txBody>
                    <a:bodyPr/>
                    <a:lstStyle/>
                    <a:p>
                      <a:r>
                        <a:rPr lang="en-US" sz="800" u="none" strike="noStrike">
                          <a:solidFill>
                            <a:srgbClr val="0B0080"/>
                          </a:solidFill>
                          <a:effectLst/>
                          <a:hlinkClick r:id="rId17" tooltip="Malayalam"/>
                        </a:rPr>
                        <a:t>Malayalam</a:t>
                      </a:r>
                      <a:endParaRPr lang="en-US" sz="800">
                        <a:effectLst/>
                      </a:endParaRPr>
                    </a:p>
                  </a:txBody>
                  <a:tcPr marL="41131" marR="41131" marT="20565" marB="20565"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r>
                        <a:rPr lang="en-US" sz="800">
                          <a:effectLst/>
                        </a:rPr>
                        <a:t>33,066,392</a:t>
                      </a:r>
                    </a:p>
                  </a:txBody>
                  <a:tcPr marL="41131" marR="41131" marT="20565" marB="20565"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r>
                        <a:rPr lang="en-US" sz="800">
                          <a:effectLst/>
                        </a:rPr>
                        <a:t>3.21</a:t>
                      </a:r>
                    </a:p>
                  </a:txBody>
                  <a:tcPr marL="41131" marR="41131" marT="20565" marB="20565"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r>
                        <a:rPr lang="en-US" sz="800">
                          <a:effectLst/>
                        </a:rPr>
                        <a:t>499,188</a:t>
                      </a:r>
                    </a:p>
                  </a:txBody>
                  <a:tcPr marL="41131" marR="41131" marT="20565" marB="20565"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r>
                        <a:rPr lang="en-US" sz="800">
                          <a:effectLst/>
                        </a:rPr>
                        <a:t>195,885</a:t>
                      </a:r>
                    </a:p>
                  </a:txBody>
                  <a:tcPr marL="41131" marR="41131" marT="20565" marB="20565"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r>
                        <a:rPr lang="en-US" sz="800">
                          <a:effectLst/>
                        </a:rPr>
                        <a:t>33,761,465</a:t>
                      </a:r>
                    </a:p>
                  </a:txBody>
                  <a:tcPr marL="41131" marR="41131" marT="20565" marB="20565"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r>
                        <a:rPr lang="en-US" sz="800">
                          <a:effectLst/>
                        </a:rPr>
                        <a:t>3.28</a:t>
                      </a:r>
                    </a:p>
                  </a:txBody>
                  <a:tcPr marL="41131" marR="41131" marT="20565" marB="20565"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r>
              <a:tr h="229905">
                <a:tc>
                  <a:txBody>
                    <a:bodyPr/>
                    <a:lstStyle/>
                    <a:p>
                      <a:r>
                        <a:rPr lang="en-US" sz="800" u="none" strike="noStrike">
                          <a:solidFill>
                            <a:srgbClr val="0B0080"/>
                          </a:solidFill>
                          <a:effectLst/>
                          <a:hlinkClick r:id="rId18" tooltip="English language"/>
                        </a:rPr>
                        <a:t>English</a:t>
                      </a:r>
                      <a:endParaRPr lang="en-US" sz="800">
                        <a:effectLst/>
                      </a:endParaRPr>
                    </a:p>
                  </a:txBody>
                  <a:tcPr marL="41131" marR="41131" marT="20565" marB="20565"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r>
                        <a:rPr lang="en-US" sz="800">
                          <a:effectLst/>
                        </a:rPr>
                        <a:t>226,449</a:t>
                      </a:r>
                    </a:p>
                  </a:txBody>
                  <a:tcPr marL="41131" marR="41131" marT="20565" marB="20565"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r>
                        <a:rPr lang="en-US" sz="800">
                          <a:effectLst/>
                        </a:rPr>
                        <a:t>0.02</a:t>
                      </a:r>
                    </a:p>
                  </a:txBody>
                  <a:tcPr marL="41131" marR="41131" marT="20565" marB="20565"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r>
                        <a:rPr lang="en-US" sz="800">
                          <a:effectLst/>
                        </a:rPr>
                        <a:t>86,125,221</a:t>
                      </a:r>
                    </a:p>
                  </a:txBody>
                  <a:tcPr marL="41131" marR="41131" marT="20565" marB="20565"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r>
                        <a:rPr lang="en-US" sz="800">
                          <a:effectLst/>
                        </a:rPr>
                        <a:t>38,993,066</a:t>
                      </a:r>
                    </a:p>
                  </a:txBody>
                  <a:tcPr marL="41131" marR="41131" marT="20565" marB="20565"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r>
                        <a:rPr lang="en-US" sz="800">
                          <a:effectLst/>
                        </a:rPr>
                        <a:t>125,344,736</a:t>
                      </a:r>
                    </a:p>
                  </a:txBody>
                  <a:tcPr marL="41131" marR="41131" marT="20565" marB="20565"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r>
                        <a:rPr lang="en-US" sz="800">
                          <a:effectLst/>
                        </a:rPr>
                        <a:t>12.18</a:t>
                      </a:r>
                    </a:p>
                  </a:txBody>
                  <a:tcPr marL="41131" marR="41131" marT="20565" marB="20565"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r>
              <a:tr h="187990">
                <a:tc>
                  <a:txBody>
                    <a:bodyPr/>
                    <a:lstStyle/>
                    <a:p>
                      <a:r>
                        <a:rPr lang="en-US" sz="800" u="none" strike="noStrike">
                          <a:solidFill>
                            <a:srgbClr val="0B0080"/>
                          </a:solidFill>
                          <a:effectLst/>
                          <a:hlinkClick r:id="rId19" tooltip="Sanskrit"/>
                        </a:rPr>
                        <a:t>Sanskrit</a:t>
                      </a:r>
                      <a:endParaRPr lang="en-US" sz="800">
                        <a:effectLst/>
                      </a:endParaRPr>
                    </a:p>
                  </a:txBody>
                  <a:tcPr marL="41131" marR="41131" marT="20565" marB="20565"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r>
                        <a:rPr lang="en-US" sz="800">
                          <a:effectLst/>
                        </a:rPr>
                        <a:t>14,135</a:t>
                      </a:r>
                    </a:p>
                  </a:txBody>
                  <a:tcPr marL="41131" marR="41131" marT="20565" marB="20565"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r>
                        <a:rPr lang="en-US" sz="800">
                          <a:effectLst/>
                        </a:rPr>
                        <a:t>&lt;0.01</a:t>
                      </a:r>
                    </a:p>
                  </a:txBody>
                  <a:tcPr marL="41131" marR="41131" marT="20565" marB="20565"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r>
                        <a:rPr lang="en-US" sz="800">
                          <a:effectLst/>
                        </a:rPr>
                        <a:t>1,234,931</a:t>
                      </a:r>
                    </a:p>
                  </a:txBody>
                  <a:tcPr marL="41131" marR="41131" marT="20565" marB="20565"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r>
                        <a:rPr lang="en-US" sz="800">
                          <a:effectLst/>
                        </a:rPr>
                        <a:t>3,742,223</a:t>
                      </a:r>
                    </a:p>
                  </a:txBody>
                  <a:tcPr marL="41131" marR="41131" marT="20565" marB="20565"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r>
                        <a:rPr lang="en-US" sz="800">
                          <a:effectLst/>
                        </a:rPr>
                        <a:t>4,991,289</a:t>
                      </a:r>
                    </a:p>
                  </a:txBody>
                  <a:tcPr marL="41131" marR="41131" marT="20565" marB="20565"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r>
                        <a:rPr lang="en-US" sz="800" dirty="0">
                          <a:effectLst/>
                        </a:rPr>
                        <a:t>0.49</a:t>
                      </a:r>
                    </a:p>
                  </a:txBody>
                  <a:tcPr marL="41131" marR="41131" marT="20565" marB="20565"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r>
            </a:tbl>
          </a:graphicData>
        </a:graphic>
      </p:graphicFrame>
      <p:pic>
        <p:nvPicPr>
          <p:cNvPr id="8" name="Picture 7"/>
          <p:cNvPicPr>
            <a:picLocks noChangeAspect="1"/>
          </p:cNvPicPr>
          <p:nvPr/>
        </p:nvPicPr>
        <p:blipFill>
          <a:blip r:embed="rId20">
            <a:extLst>
              <a:ext uri="{28A0092B-C50C-407E-A947-70E740481C1C}">
                <a14:useLocalDpi xmlns:a14="http://schemas.microsoft.com/office/drawing/2010/main"/>
              </a:ext>
            </a:extLst>
          </a:blip>
          <a:stretch>
            <a:fillRect/>
          </a:stretch>
        </p:blipFill>
        <p:spPr>
          <a:xfrm>
            <a:off x="8906570" y="180369"/>
            <a:ext cx="906441" cy="861119"/>
          </a:xfrm>
          <a:prstGeom prst="rect">
            <a:avLst/>
          </a:prstGeom>
        </p:spPr>
      </p:pic>
    </p:spTree>
    <p:extLst>
      <p:ext uri="{BB962C8B-B14F-4D97-AF65-F5344CB8AC3E}">
        <p14:creationId xmlns:p14="http://schemas.microsoft.com/office/powerpoint/2010/main" val="29897174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コンテンツ プレースホルダ 2"/>
          <p:cNvSpPr>
            <a:spLocks noGrp="1"/>
          </p:cNvSpPr>
          <p:nvPr/>
        </p:nvSpPr>
        <p:spPr bwMode="auto">
          <a:xfrm>
            <a:off x="228600" y="1274763"/>
            <a:ext cx="9299179" cy="501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pitchFamily="34" charset="0"/>
                <a:ea typeface="ＭＳ Ｐゴシック" pitchFamily="34" charset="-128"/>
              </a:defRPr>
            </a:lvl1pPr>
            <a:lvl2pPr marL="742950" indent="-285750">
              <a:defRPr kumimoji="1" sz="2400">
                <a:solidFill>
                  <a:schemeClr val="tx1"/>
                </a:solidFill>
                <a:latin typeface="Arial" pitchFamily="34" charset="0"/>
                <a:ea typeface="ＭＳ Ｐゴシック" pitchFamily="34" charset="-128"/>
              </a:defRPr>
            </a:lvl2pPr>
            <a:lvl3pPr marL="1143000" indent="-228600">
              <a:defRPr kumimoji="1" sz="2400">
                <a:solidFill>
                  <a:schemeClr val="tx1"/>
                </a:solidFill>
                <a:latin typeface="Arial" pitchFamily="34" charset="0"/>
                <a:ea typeface="ＭＳ Ｐゴシック" pitchFamily="34" charset="-128"/>
              </a:defRPr>
            </a:lvl3pPr>
            <a:lvl4pPr marL="1600200" indent="-228600">
              <a:defRPr kumimoji="1" sz="2400">
                <a:solidFill>
                  <a:schemeClr val="tx1"/>
                </a:solidFill>
                <a:latin typeface="Arial" pitchFamily="34" charset="0"/>
                <a:ea typeface="ＭＳ Ｐゴシック" pitchFamily="34" charset="-128"/>
              </a:defRPr>
            </a:lvl4pPr>
            <a:lvl5pPr marL="2057400" indent="-228600">
              <a:defRPr kumimoji="1"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kumimoji="1"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kumimoji="1"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kumimoji="1"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kumimoji="1" sz="2400">
                <a:solidFill>
                  <a:schemeClr val="tx1"/>
                </a:solidFill>
                <a:latin typeface="Arial" pitchFamily="34" charset="0"/>
                <a:ea typeface="ＭＳ Ｐゴシック" pitchFamily="34" charset="-128"/>
              </a:defRPr>
            </a:lvl9pPr>
          </a:lstStyle>
          <a:p>
            <a:pPr marL="342900" indent="-342900">
              <a:buFont typeface="Arial" panose="020B0604020202020204" pitchFamily="34" charset="0"/>
              <a:buChar char="•"/>
            </a:pPr>
            <a:r>
              <a:rPr lang="en-US" dirty="0"/>
              <a:t>W3C intends to marshal the resources of </a:t>
            </a:r>
            <a:r>
              <a:rPr lang="en-US" dirty="0" err="1" smtClean="0"/>
              <a:t>organisations</a:t>
            </a:r>
            <a:r>
              <a:rPr lang="en-US" dirty="0" smtClean="0"/>
              <a:t> </a:t>
            </a:r>
            <a:r>
              <a:rPr lang="en-US" dirty="0"/>
              <a:t>that care about these problems to strengthen </a:t>
            </a:r>
            <a:r>
              <a:rPr lang="en-US" dirty="0" err="1" smtClean="0"/>
              <a:t>internationalisation</a:t>
            </a:r>
            <a:r>
              <a:rPr lang="en-US" dirty="0" smtClean="0"/>
              <a:t> </a:t>
            </a:r>
            <a:r>
              <a:rPr lang="en-US" dirty="0"/>
              <a:t>support on the </a:t>
            </a:r>
            <a:r>
              <a:rPr lang="en-US" dirty="0" smtClean="0"/>
              <a:t>web</a:t>
            </a:r>
          </a:p>
          <a:p>
            <a:endParaRPr lang="en-US" dirty="0" smtClean="0"/>
          </a:p>
          <a:p>
            <a:endParaRPr lang="en-US" dirty="0"/>
          </a:p>
          <a:p>
            <a:endParaRPr lang="en-US" dirty="0" smtClean="0"/>
          </a:p>
          <a:p>
            <a:r>
              <a:rPr lang="en-US" dirty="0" smtClean="0"/>
              <a:t/>
            </a:r>
            <a:br>
              <a:rPr lang="en-US" dirty="0" smtClean="0"/>
            </a:br>
            <a:r>
              <a:rPr lang="en-US" dirty="0" smtClean="0"/>
              <a:t>				</a:t>
            </a:r>
            <a:r>
              <a:rPr lang="en-US" sz="1600" dirty="0" smtClean="0"/>
              <a:t>Photo </a:t>
            </a:r>
            <a:r>
              <a:rPr lang="en-US" sz="1600" dirty="0"/>
              <a:t>by </a:t>
            </a:r>
            <a:r>
              <a:rPr lang="en-US" sz="1600" dirty="0">
                <a:hlinkClick r:id="rId2"/>
              </a:rPr>
              <a:t>Climate </a:t>
            </a:r>
            <a:r>
              <a:rPr lang="en-US" sz="1600" dirty="0" err="1">
                <a:hlinkClick r:id="rId2"/>
              </a:rPr>
              <a:t>KIC</a:t>
            </a:r>
            <a:r>
              <a:rPr lang="en-US" sz="1600" dirty="0"/>
              <a:t> on </a:t>
            </a:r>
            <a:r>
              <a:rPr lang="en-US" sz="1600" dirty="0" err="1" smtClean="0">
                <a:hlinkClick r:id="rId3"/>
              </a:rPr>
              <a:t>Unsplash</a:t>
            </a:r>
            <a:r>
              <a:rPr lang="en-US" sz="1600" dirty="0" smtClean="0"/>
              <a:t>		Shutterstock </a:t>
            </a:r>
            <a:r>
              <a:rPr lang="en-US" sz="1600" dirty="0"/>
              <a:t>Image ID: 72752062</a:t>
            </a:r>
            <a:endParaRPr lang="en-US" sz="1600" dirty="0" smtClean="0"/>
          </a:p>
          <a:p>
            <a:endParaRPr lang="en-US" sz="1600" dirty="0"/>
          </a:p>
          <a:p>
            <a:pPr marL="342900" indent="-342900">
              <a:buFont typeface="Arial" panose="020B0604020202020204" pitchFamily="34" charset="0"/>
              <a:buChar char="•"/>
            </a:pPr>
            <a:r>
              <a:rPr lang="en-US" dirty="0"/>
              <a:t>Set 3-10 year stretch goals of progress</a:t>
            </a:r>
          </a:p>
          <a:p>
            <a:pPr lvl="1"/>
            <a:r>
              <a:rPr lang="en-US" dirty="0"/>
              <a:t>Measureable progress on language support, author support, developer support</a:t>
            </a:r>
          </a:p>
          <a:p>
            <a:pPr lvl="1"/>
            <a:r>
              <a:rPr lang="en-US" dirty="0"/>
              <a:t>Goals set independently so that we can move faster in areas where we get greater </a:t>
            </a:r>
            <a:r>
              <a:rPr lang="en-US" dirty="0" smtClean="0"/>
              <a:t>support</a:t>
            </a:r>
            <a:br>
              <a:rPr lang="en-US" dirty="0" smtClean="0"/>
            </a:br>
            <a:endParaRPr lang="en-US" dirty="0"/>
          </a:p>
        </p:txBody>
      </p:sp>
      <p:sp>
        <p:nvSpPr>
          <p:cNvPr id="6" name="Rectangle 1"/>
          <p:cNvSpPr>
            <a:spLocks noGrp="1" noChangeArrowheads="1"/>
          </p:cNvSpPr>
          <p:nvPr>
            <p:ph type="title" idx="4294967295"/>
          </p:nvPr>
        </p:nvSpPr>
        <p:spPr>
          <a:xfrm>
            <a:off x="277016" y="152400"/>
            <a:ext cx="9364663" cy="860425"/>
          </a:xfrm>
        </p:spPr>
        <p:txBody>
          <a:bodyPr lIns="46677" tIns="46677" rIns="46677" bIns="46677"/>
          <a:lstStyle/>
          <a:p>
            <a:pPr eaLnBrk="1" hangingPunct="1">
              <a:buClrTx/>
              <a:buFontTx/>
              <a:buNone/>
              <a:tabLst>
                <a:tab pos="0" algn="l"/>
                <a:tab pos="673100" algn="l"/>
                <a:tab pos="1347788" algn="l"/>
                <a:tab pos="2020888" algn="l"/>
                <a:tab pos="2693988" algn="l"/>
                <a:tab pos="3368675" algn="l"/>
                <a:tab pos="4041775" algn="l"/>
                <a:tab pos="4714875" algn="l"/>
                <a:tab pos="5389563" algn="l"/>
                <a:tab pos="6062663" algn="l"/>
                <a:tab pos="6735763" algn="l"/>
                <a:tab pos="7410450" algn="l"/>
                <a:tab pos="7466013" algn="l"/>
                <a:tab pos="7999413" algn="l"/>
                <a:tab pos="8532813" algn="l"/>
              </a:tabLst>
            </a:pPr>
            <a:r>
              <a:rPr lang="en-CA" altLang="en-US" sz="4400" dirty="0" smtClean="0">
                <a:solidFill>
                  <a:srgbClr val="7B0500"/>
                </a:solidFill>
              </a:rPr>
              <a:t>What is this Project About?</a:t>
            </a:r>
          </a:p>
        </p:txBody>
      </p:sp>
      <p:sp>
        <p:nvSpPr>
          <p:cNvPr id="7" name="Line 3"/>
          <p:cNvSpPr>
            <a:spLocks noChangeShapeType="1"/>
          </p:cNvSpPr>
          <p:nvPr/>
        </p:nvSpPr>
        <p:spPr bwMode="auto">
          <a:xfrm>
            <a:off x="990600" y="1143000"/>
            <a:ext cx="7937500" cy="1588"/>
          </a:xfrm>
          <a:prstGeom prst="line">
            <a:avLst/>
          </a:prstGeom>
          <a:noFill/>
          <a:ln w="6480">
            <a:solidFill>
              <a:srgbClr val="FFFF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pic>
        <p:nvPicPr>
          <p:cNvPr id="2" name="Picture 1"/>
          <p:cNvPicPr>
            <a:picLocks noChangeAspect="1"/>
          </p:cNvPicPr>
          <p:nvPr/>
        </p:nvPicPr>
        <p:blipFill>
          <a:blip r:embed="rId4"/>
          <a:stretch>
            <a:fillRect/>
          </a:stretch>
        </p:blipFill>
        <p:spPr>
          <a:xfrm>
            <a:off x="2438400" y="2184400"/>
            <a:ext cx="2438400" cy="1625600"/>
          </a:xfrm>
          <a:prstGeom prst="rect">
            <a:avLst/>
          </a:prstGeom>
        </p:spPr>
      </p:pic>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43600" y="2082800"/>
            <a:ext cx="2438400" cy="1828800"/>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8906570" y="180369"/>
            <a:ext cx="906441" cy="861119"/>
          </a:xfrm>
          <a:prstGeom prst="rect">
            <a:avLst/>
          </a:prstGeom>
        </p:spPr>
      </p:pic>
    </p:spTree>
    <p:extLst>
      <p:ext uri="{BB962C8B-B14F-4D97-AF65-F5344CB8AC3E}">
        <p14:creationId xmlns:p14="http://schemas.microsoft.com/office/powerpoint/2010/main" val="27623455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コンテンツ プレースホルダ 2"/>
          <p:cNvSpPr>
            <a:spLocks noGrp="1"/>
          </p:cNvSpPr>
          <p:nvPr/>
        </p:nvSpPr>
        <p:spPr bwMode="auto">
          <a:xfrm>
            <a:off x="300263" y="1371600"/>
            <a:ext cx="9133549"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pitchFamily="34" charset="0"/>
                <a:ea typeface="ＭＳ Ｐゴシック" pitchFamily="34" charset="-128"/>
              </a:defRPr>
            </a:lvl1pPr>
            <a:lvl2pPr marL="742950" indent="-285750">
              <a:defRPr kumimoji="1" sz="2400">
                <a:solidFill>
                  <a:schemeClr val="tx1"/>
                </a:solidFill>
                <a:latin typeface="Arial" pitchFamily="34" charset="0"/>
                <a:ea typeface="ＭＳ Ｐゴシック" pitchFamily="34" charset="-128"/>
              </a:defRPr>
            </a:lvl2pPr>
            <a:lvl3pPr marL="1143000" indent="-228600">
              <a:defRPr kumimoji="1" sz="2400">
                <a:solidFill>
                  <a:schemeClr val="tx1"/>
                </a:solidFill>
                <a:latin typeface="Arial" pitchFamily="34" charset="0"/>
                <a:ea typeface="ＭＳ Ｐゴシック" pitchFamily="34" charset="-128"/>
              </a:defRPr>
            </a:lvl3pPr>
            <a:lvl4pPr marL="1600200" indent="-228600">
              <a:defRPr kumimoji="1" sz="2400">
                <a:solidFill>
                  <a:schemeClr val="tx1"/>
                </a:solidFill>
                <a:latin typeface="Arial" pitchFamily="34" charset="0"/>
                <a:ea typeface="ＭＳ Ｐゴシック" pitchFamily="34" charset="-128"/>
              </a:defRPr>
            </a:lvl4pPr>
            <a:lvl5pPr marL="2057400" indent="-228600">
              <a:defRPr kumimoji="1"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kumimoji="1"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kumimoji="1"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kumimoji="1"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kumimoji="1" sz="2400">
                <a:solidFill>
                  <a:schemeClr val="tx1"/>
                </a:solidFill>
                <a:latin typeface="Arial" pitchFamily="34" charset="0"/>
                <a:ea typeface="ＭＳ Ｐゴシック" pitchFamily="34" charset="-128"/>
              </a:defRPr>
            </a:lvl9pPr>
          </a:lstStyle>
          <a:p>
            <a:pPr eaLnBrk="1" hangingPunct="1">
              <a:spcBef>
                <a:spcPct val="20000"/>
              </a:spcBef>
            </a:pPr>
            <a:r>
              <a:rPr lang="en-US" altLang="ja-JP" sz="2800" dirty="0" smtClean="0">
                <a:solidFill>
                  <a:srgbClr val="000000"/>
                </a:solidFill>
                <a:latin typeface="Calibri" panose="020F0502020204030204" pitchFamily="34" charset="0"/>
                <a:cs typeface="Calibri" panose="020F0502020204030204" pitchFamily="34" charset="0"/>
              </a:rPr>
              <a:t>Definition of How Well the Web Currently Supports a Particular Language</a:t>
            </a:r>
          </a:p>
          <a:p>
            <a:pPr marL="457200" indent="-457200" eaLnBrk="1" hangingPunct="1">
              <a:spcBef>
                <a:spcPct val="20000"/>
              </a:spcBef>
              <a:buFont typeface="Arial" panose="020B0604020202020204" pitchFamily="34" charset="0"/>
              <a:buChar char="•"/>
            </a:pPr>
            <a:r>
              <a:rPr lang="en-US" altLang="ja-JP" sz="2800" dirty="0" smtClean="0">
                <a:solidFill>
                  <a:srgbClr val="000000"/>
                </a:solidFill>
                <a:latin typeface="Calibri" panose="020F0502020204030204" pitchFamily="34" charset="0"/>
              </a:rPr>
              <a:t>We have 27 Criteria that we are Measuring</a:t>
            </a:r>
          </a:p>
          <a:p>
            <a:pPr marL="457200" indent="-457200" eaLnBrk="1" hangingPunct="1">
              <a:spcBef>
                <a:spcPct val="20000"/>
              </a:spcBef>
              <a:buFont typeface="Arial" panose="020B0604020202020204" pitchFamily="34" charset="0"/>
              <a:buChar char="•"/>
            </a:pPr>
            <a:r>
              <a:rPr lang="en-US" altLang="ja-JP" sz="2800" dirty="0" smtClean="0">
                <a:solidFill>
                  <a:srgbClr val="000000"/>
                </a:solidFill>
                <a:latin typeface="Calibri" panose="020F0502020204030204" pitchFamily="34" charset="0"/>
              </a:rPr>
              <a:t>For the top 72 Languages (initial targets), of which </a:t>
            </a:r>
            <a:r>
              <a:rPr lang="en-US" altLang="ja-JP" sz="2800" dirty="0" smtClean="0">
                <a:solidFill>
                  <a:srgbClr val="000000"/>
                </a:solidFill>
                <a:latin typeface="Calibri" panose="020F0502020204030204" pitchFamily="34" charset="0"/>
              </a:rPr>
              <a:t>18 </a:t>
            </a:r>
            <a:r>
              <a:rPr lang="en-US" altLang="ja-JP" sz="2800" dirty="0" smtClean="0">
                <a:solidFill>
                  <a:srgbClr val="000000"/>
                </a:solidFill>
                <a:latin typeface="Calibri" panose="020F0502020204030204" pitchFamily="34" charset="0"/>
              </a:rPr>
              <a:t>are Indic, we will measure these elements and give the language one of four categorizations:</a:t>
            </a:r>
          </a:p>
          <a:p>
            <a:pPr marL="1200150" lvl="1" indent="-457200" eaLnBrk="1" hangingPunct="1">
              <a:spcBef>
                <a:spcPct val="20000"/>
              </a:spcBef>
              <a:buFont typeface="Arial" panose="020B0604020202020204" pitchFamily="34" charset="0"/>
              <a:buChar char="•"/>
            </a:pPr>
            <a:r>
              <a:rPr lang="en-US" altLang="ja-JP" dirty="0">
                <a:solidFill>
                  <a:srgbClr val="000000"/>
                </a:solidFill>
                <a:latin typeface="Calibri" panose="020F0502020204030204" pitchFamily="34" charset="0"/>
              </a:rPr>
              <a:t>Advanced – Web Support of high-quality rendering</a:t>
            </a:r>
          </a:p>
          <a:p>
            <a:pPr marL="1200150" lvl="1" indent="-457200" eaLnBrk="1" hangingPunct="1">
              <a:spcBef>
                <a:spcPct val="20000"/>
              </a:spcBef>
              <a:buFont typeface="Arial" panose="020B0604020202020204" pitchFamily="34" charset="0"/>
              <a:buChar char="•"/>
            </a:pPr>
            <a:r>
              <a:rPr lang="en-US" altLang="ja-JP" dirty="0">
                <a:solidFill>
                  <a:srgbClr val="000000"/>
                </a:solidFill>
                <a:latin typeface="Calibri" panose="020F0502020204030204" pitchFamily="34" charset="0"/>
              </a:rPr>
              <a:t>Basic – Web Supports commonly required features</a:t>
            </a:r>
          </a:p>
          <a:p>
            <a:pPr marL="1200150" lvl="1" indent="-457200" eaLnBrk="1" hangingPunct="1">
              <a:spcBef>
                <a:spcPct val="20000"/>
              </a:spcBef>
              <a:buFont typeface="Arial" panose="020B0604020202020204" pitchFamily="34" charset="0"/>
              <a:buChar char="•"/>
            </a:pPr>
            <a:r>
              <a:rPr lang="en-US" altLang="ja-JP" dirty="0" smtClean="0">
                <a:solidFill>
                  <a:srgbClr val="000000"/>
                </a:solidFill>
                <a:latin typeface="Calibri" panose="020F0502020204030204" pitchFamily="34" charset="0"/>
              </a:rPr>
              <a:t>Minimal – Web readable but missing basic features for the community</a:t>
            </a:r>
          </a:p>
          <a:p>
            <a:pPr marL="1200150" lvl="1" indent="-457200" eaLnBrk="1" hangingPunct="1">
              <a:spcBef>
                <a:spcPct val="20000"/>
              </a:spcBef>
              <a:buFont typeface="Arial" panose="020B0604020202020204" pitchFamily="34" charset="0"/>
              <a:buChar char="•"/>
            </a:pPr>
            <a:r>
              <a:rPr lang="en-US" altLang="ja-JP" dirty="0">
                <a:solidFill>
                  <a:srgbClr val="000000"/>
                </a:solidFill>
                <a:latin typeface="Calibri" panose="020F0502020204030204" pitchFamily="34" charset="0"/>
              </a:rPr>
              <a:t>Broken – fundamental requirement prevents Web Usage</a:t>
            </a:r>
          </a:p>
          <a:p>
            <a:pPr eaLnBrk="1" hangingPunct="1">
              <a:spcBef>
                <a:spcPct val="20000"/>
              </a:spcBef>
            </a:pPr>
            <a:endParaRPr lang="en-US" altLang="ja-JP" sz="2000" dirty="0" smtClean="0">
              <a:solidFill>
                <a:srgbClr val="000000"/>
              </a:solidFill>
              <a:latin typeface="Calibri" pitchFamily="34" charset="0"/>
            </a:endParaRPr>
          </a:p>
          <a:p>
            <a:pPr lvl="1" indent="0" eaLnBrk="1" hangingPunct="1">
              <a:spcBef>
                <a:spcPct val="20000"/>
              </a:spcBef>
            </a:pPr>
            <a:endParaRPr lang="en-US" altLang="ja-JP" b="1" dirty="0">
              <a:solidFill>
                <a:srgbClr val="000000"/>
              </a:solidFill>
              <a:latin typeface="Calibri" pitchFamily="34" charset="0"/>
            </a:endParaRPr>
          </a:p>
          <a:p>
            <a:pPr marL="1085850" lvl="1" indent="-342900" eaLnBrk="1" hangingPunct="1">
              <a:spcBef>
                <a:spcPct val="20000"/>
              </a:spcBef>
              <a:buFont typeface="Arial" panose="020B0604020202020204" pitchFamily="34" charset="0"/>
              <a:buChar char="•"/>
            </a:pPr>
            <a:endParaRPr lang="en-US" altLang="ja-JP" b="1" dirty="0">
              <a:solidFill>
                <a:srgbClr val="000000"/>
              </a:solidFill>
              <a:latin typeface="Calibri" pitchFamily="34" charset="0"/>
            </a:endParaRPr>
          </a:p>
        </p:txBody>
      </p:sp>
      <p:sp>
        <p:nvSpPr>
          <p:cNvPr id="5" name="Rectangle 1"/>
          <p:cNvSpPr>
            <a:spLocks noGrp="1" noChangeArrowheads="1"/>
          </p:cNvSpPr>
          <p:nvPr>
            <p:ph type="title" idx="4294967295"/>
          </p:nvPr>
        </p:nvSpPr>
        <p:spPr>
          <a:xfrm>
            <a:off x="277016" y="152400"/>
            <a:ext cx="9364663" cy="860425"/>
          </a:xfrm>
        </p:spPr>
        <p:txBody>
          <a:bodyPr lIns="46677" tIns="46677" rIns="46677" bIns="46677"/>
          <a:lstStyle/>
          <a:p>
            <a:pPr eaLnBrk="1" hangingPunct="1">
              <a:buClrTx/>
              <a:buFontTx/>
              <a:buNone/>
              <a:tabLst>
                <a:tab pos="0" algn="l"/>
                <a:tab pos="673100" algn="l"/>
                <a:tab pos="1347788" algn="l"/>
                <a:tab pos="2020888" algn="l"/>
                <a:tab pos="2693988" algn="l"/>
                <a:tab pos="3368675" algn="l"/>
                <a:tab pos="4041775" algn="l"/>
                <a:tab pos="4714875" algn="l"/>
                <a:tab pos="5389563" algn="l"/>
                <a:tab pos="6062663" algn="l"/>
                <a:tab pos="6735763" algn="l"/>
                <a:tab pos="7410450" algn="l"/>
                <a:tab pos="7466013" algn="l"/>
                <a:tab pos="7999413" algn="l"/>
                <a:tab pos="8532813" algn="l"/>
              </a:tabLst>
            </a:pPr>
            <a:r>
              <a:rPr lang="en-CA" altLang="en-US" sz="4400" dirty="0" smtClean="0">
                <a:solidFill>
                  <a:srgbClr val="7B0500"/>
                </a:solidFill>
              </a:rPr>
              <a:t>Where are We Starting From?</a:t>
            </a:r>
          </a:p>
        </p:txBody>
      </p:sp>
      <p:sp>
        <p:nvSpPr>
          <p:cNvPr id="6" name="Line 3"/>
          <p:cNvSpPr>
            <a:spLocks noChangeShapeType="1"/>
          </p:cNvSpPr>
          <p:nvPr/>
        </p:nvSpPr>
        <p:spPr bwMode="auto">
          <a:xfrm>
            <a:off x="990600" y="1143000"/>
            <a:ext cx="7937500" cy="1588"/>
          </a:xfrm>
          <a:prstGeom prst="line">
            <a:avLst/>
          </a:prstGeom>
          <a:noFill/>
          <a:ln w="6480">
            <a:solidFill>
              <a:srgbClr val="FFFF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pic>
        <p:nvPicPr>
          <p:cNvPr id="8" name="Picture 7"/>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8906570" y="180369"/>
            <a:ext cx="906441" cy="861119"/>
          </a:xfrm>
          <a:prstGeom prst="rect">
            <a:avLst/>
          </a:prstGeom>
        </p:spPr>
      </p:pic>
    </p:spTree>
    <p:extLst>
      <p:ext uri="{BB962C8B-B14F-4D97-AF65-F5344CB8AC3E}">
        <p14:creationId xmlns:p14="http://schemas.microsoft.com/office/powerpoint/2010/main" val="21067377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コンテンツ プレースホルダ 2"/>
          <p:cNvSpPr>
            <a:spLocks noGrp="1"/>
          </p:cNvSpPr>
          <p:nvPr/>
        </p:nvSpPr>
        <p:spPr bwMode="auto">
          <a:xfrm>
            <a:off x="300263" y="1371600"/>
            <a:ext cx="9133549"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pitchFamily="34" charset="0"/>
                <a:ea typeface="ＭＳ Ｐゴシック" pitchFamily="34" charset="-128"/>
              </a:defRPr>
            </a:lvl1pPr>
            <a:lvl2pPr marL="742950" indent="-285750">
              <a:defRPr kumimoji="1" sz="2400">
                <a:solidFill>
                  <a:schemeClr val="tx1"/>
                </a:solidFill>
                <a:latin typeface="Arial" pitchFamily="34" charset="0"/>
                <a:ea typeface="ＭＳ Ｐゴシック" pitchFamily="34" charset="-128"/>
              </a:defRPr>
            </a:lvl2pPr>
            <a:lvl3pPr marL="1143000" indent="-228600">
              <a:defRPr kumimoji="1" sz="2400">
                <a:solidFill>
                  <a:schemeClr val="tx1"/>
                </a:solidFill>
                <a:latin typeface="Arial" pitchFamily="34" charset="0"/>
                <a:ea typeface="ＭＳ Ｐゴシック" pitchFamily="34" charset="-128"/>
              </a:defRPr>
            </a:lvl3pPr>
            <a:lvl4pPr marL="1600200" indent="-228600">
              <a:defRPr kumimoji="1" sz="2400">
                <a:solidFill>
                  <a:schemeClr val="tx1"/>
                </a:solidFill>
                <a:latin typeface="Arial" pitchFamily="34" charset="0"/>
                <a:ea typeface="ＭＳ Ｐゴシック" pitchFamily="34" charset="-128"/>
              </a:defRPr>
            </a:lvl4pPr>
            <a:lvl5pPr marL="2057400" indent="-228600">
              <a:defRPr kumimoji="1"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kumimoji="1"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kumimoji="1"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kumimoji="1"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kumimoji="1" sz="2400">
                <a:solidFill>
                  <a:schemeClr val="tx1"/>
                </a:solidFill>
                <a:latin typeface="Arial" pitchFamily="34" charset="0"/>
                <a:ea typeface="ＭＳ Ｐゴシック" pitchFamily="34" charset="-128"/>
              </a:defRPr>
            </a:lvl9pPr>
          </a:lstStyle>
          <a:p>
            <a:pPr eaLnBrk="1" hangingPunct="1">
              <a:spcBef>
                <a:spcPct val="20000"/>
              </a:spcBef>
            </a:pPr>
            <a:endParaRPr lang="en-US" altLang="ja-JP" sz="2000" dirty="0" smtClean="0">
              <a:solidFill>
                <a:srgbClr val="000000"/>
              </a:solidFill>
              <a:latin typeface="Calibri" pitchFamily="34" charset="0"/>
            </a:endParaRPr>
          </a:p>
          <a:p>
            <a:pPr lvl="1" indent="0" eaLnBrk="1" hangingPunct="1">
              <a:spcBef>
                <a:spcPct val="20000"/>
              </a:spcBef>
            </a:pPr>
            <a:endParaRPr lang="en-US" altLang="ja-JP" b="1" dirty="0">
              <a:solidFill>
                <a:srgbClr val="000000"/>
              </a:solidFill>
              <a:latin typeface="Calibri" pitchFamily="34" charset="0"/>
            </a:endParaRPr>
          </a:p>
          <a:p>
            <a:pPr marL="1085850" lvl="1" indent="-342900" eaLnBrk="1" hangingPunct="1">
              <a:spcBef>
                <a:spcPct val="20000"/>
              </a:spcBef>
              <a:buFont typeface="Arial" panose="020B0604020202020204" pitchFamily="34" charset="0"/>
              <a:buChar char="•"/>
            </a:pPr>
            <a:endParaRPr lang="en-US" altLang="ja-JP" b="1" dirty="0">
              <a:solidFill>
                <a:srgbClr val="000000"/>
              </a:solidFill>
              <a:latin typeface="Calibri" pitchFamily="34" charset="0"/>
            </a:endParaRPr>
          </a:p>
        </p:txBody>
      </p:sp>
      <p:sp>
        <p:nvSpPr>
          <p:cNvPr id="5" name="Rectangle 1"/>
          <p:cNvSpPr>
            <a:spLocks noGrp="1" noChangeArrowheads="1"/>
          </p:cNvSpPr>
          <p:nvPr>
            <p:ph type="title" idx="4294967295"/>
          </p:nvPr>
        </p:nvSpPr>
        <p:spPr>
          <a:xfrm>
            <a:off x="184705" y="217963"/>
            <a:ext cx="9364663" cy="860425"/>
          </a:xfrm>
        </p:spPr>
        <p:txBody>
          <a:bodyPr lIns="46677" tIns="46677" rIns="46677" bIns="46677"/>
          <a:lstStyle/>
          <a:p>
            <a:pPr eaLnBrk="1" hangingPunct="1">
              <a:buClrTx/>
              <a:buFontTx/>
              <a:buNone/>
              <a:tabLst>
                <a:tab pos="0" algn="l"/>
                <a:tab pos="673100" algn="l"/>
                <a:tab pos="1347788" algn="l"/>
                <a:tab pos="2020888" algn="l"/>
                <a:tab pos="2693988" algn="l"/>
                <a:tab pos="3368675" algn="l"/>
                <a:tab pos="4041775" algn="l"/>
                <a:tab pos="4714875" algn="l"/>
                <a:tab pos="5389563" algn="l"/>
                <a:tab pos="6062663" algn="l"/>
                <a:tab pos="6735763" algn="l"/>
                <a:tab pos="7410450" algn="l"/>
                <a:tab pos="7466013" algn="l"/>
                <a:tab pos="7999413" algn="l"/>
                <a:tab pos="8532813" algn="l"/>
              </a:tabLst>
            </a:pPr>
            <a:r>
              <a:rPr lang="en-CA" altLang="en-US" sz="4000" dirty="0" smtClean="0">
                <a:solidFill>
                  <a:srgbClr val="7B0500"/>
                </a:solidFill>
              </a:rPr>
              <a:t>Where do Indic Languages Stand?</a:t>
            </a:r>
          </a:p>
        </p:txBody>
      </p:sp>
      <p:sp>
        <p:nvSpPr>
          <p:cNvPr id="6" name="Line 3"/>
          <p:cNvSpPr>
            <a:spLocks noChangeShapeType="1"/>
          </p:cNvSpPr>
          <p:nvPr/>
        </p:nvSpPr>
        <p:spPr bwMode="auto">
          <a:xfrm>
            <a:off x="990600" y="1143000"/>
            <a:ext cx="7937500" cy="1588"/>
          </a:xfrm>
          <a:prstGeom prst="line">
            <a:avLst/>
          </a:prstGeom>
          <a:noFill/>
          <a:ln w="6480">
            <a:solidFill>
              <a:srgbClr val="FFFF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pic>
        <p:nvPicPr>
          <p:cNvPr id="8" name="Picture 7"/>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906570" y="180369"/>
            <a:ext cx="906441" cy="861119"/>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4548" y="1905000"/>
            <a:ext cx="9324975" cy="2971800"/>
          </a:xfrm>
          <a:prstGeom prst="rect">
            <a:avLst/>
          </a:prstGeom>
        </p:spPr>
      </p:pic>
    </p:spTree>
    <p:extLst>
      <p:ext uri="{BB962C8B-B14F-4D97-AF65-F5344CB8AC3E}">
        <p14:creationId xmlns:p14="http://schemas.microsoft.com/office/powerpoint/2010/main" val="415442111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00"/>
      </a:hlink>
      <a:folHlink>
        <a:srgbClr val="B2B2B2"/>
      </a:folHlink>
    </a:clrScheme>
    <a:fontScheme name="Office Theme">
      <a:majorFont>
        <a:latin typeface="Gill Sans"/>
        <a:ea typeface="ヒラギノ角ゴ ProN W3"/>
        <a:cs typeface="ヒラギノ角ゴ ProN W3"/>
      </a:majorFont>
      <a:minorFont>
        <a:latin typeface="Gill Sans Light"/>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1200" b="0" i="0" u="none" strike="noStrike" cap="none" normalizeH="0" baseline="0" smtClean="0">
            <a:ln>
              <a:noFill/>
            </a:ln>
            <a:solidFill>
              <a:schemeClr val="bg1"/>
            </a:solidFill>
            <a:effectLst/>
            <a:latin typeface="Gill Sans Light" charset="0"/>
            <a:cs typeface="Arial Unicode MS"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1200" b="0" i="0" u="none" strike="noStrike" cap="none" normalizeH="0" baseline="0" smtClean="0">
            <a:ln>
              <a:noFill/>
            </a:ln>
            <a:solidFill>
              <a:schemeClr val="bg1"/>
            </a:solidFill>
            <a:effectLst/>
            <a:latin typeface="Gill Sans Light" charset="0"/>
            <a:cs typeface="Arial Unicode MS"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16346</TotalTime>
  <Words>841</Words>
  <Application>Microsoft Office PowerPoint</Application>
  <PresentationFormat>A4 Paper (210x297 mm)</PresentationFormat>
  <Paragraphs>198</Paragraphs>
  <Slides>20</Slides>
  <Notes>10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20</vt:i4>
      </vt:variant>
    </vt:vector>
  </HeadingPairs>
  <TitlesOfParts>
    <vt:vector size="31" baseType="lpstr">
      <vt:lpstr>Arial Unicode MS</vt:lpstr>
      <vt:lpstr>Avenir Next Condensed</vt:lpstr>
      <vt:lpstr>Gill Sans</vt:lpstr>
      <vt:lpstr>Gill Sans Light</vt:lpstr>
      <vt:lpstr>inherit</vt:lpstr>
      <vt:lpstr>ＭＳ Ｐゴシック</vt:lpstr>
      <vt:lpstr>ヒラギノ角ゴ ProN W3</vt:lpstr>
      <vt:lpstr>Arial</vt:lpstr>
      <vt:lpstr>Calibri</vt:lpstr>
      <vt:lpstr>Times New Roman</vt:lpstr>
      <vt:lpstr>Office Theme</vt:lpstr>
      <vt:lpstr>Introduction to W3C India Internationalisation Programme  November  2017  </vt:lpstr>
      <vt:lpstr>W3C India Internationisation (i18n) Programme</vt:lpstr>
      <vt:lpstr>W3C and Internationalisation</vt:lpstr>
      <vt:lpstr>PowerPoint Presentation</vt:lpstr>
      <vt:lpstr>What is the I18N Current Landscape?</vt:lpstr>
      <vt:lpstr>What does that look like in India?</vt:lpstr>
      <vt:lpstr>What is this Project About?</vt:lpstr>
      <vt:lpstr>Where are We Starting From?</vt:lpstr>
      <vt:lpstr>Where do Indic Languages Stand?</vt:lpstr>
      <vt:lpstr>Where do Indic Languages Stand?</vt:lpstr>
      <vt:lpstr>PowerPoint Presentation</vt:lpstr>
      <vt:lpstr>PowerPoint Presentation</vt:lpstr>
      <vt:lpstr>PowerPoint Presentation</vt:lpstr>
      <vt:lpstr>Areas for Potential New Work</vt:lpstr>
      <vt:lpstr>What Does Success Look like?</vt:lpstr>
      <vt:lpstr>Our Team for This Program</vt:lpstr>
      <vt:lpstr>I18N Program Sponsorship Levels</vt:lpstr>
      <vt:lpstr>PowerPoint Presentation</vt:lpstr>
      <vt:lpstr>Will You Support Us in this Effort?</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OPEN WEB PLATFORM</dc:title>
  <dc:creator>alan</dc:creator>
  <cp:lastModifiedBy>JAlanBird</cp:lastModifiedBy>
  <cp:revision>298</cp:revision>
  <cp:lastPrinted>2017-10-13T07:40:00Z</cp:lastPrinted>
  <dcterms:created xsi:type="dcterms:W3CDTF">1601-01-01T00:00:00Z</dcterms:created>
  <dcterms:modified xsi:type="dcterms:W3CDTF">2017-11-24T12:16:22Z</dcterms:modified>
</cp:coreProperties>
</file>