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>
        <p:scale>
          <a:sx n="69" d="100"/>
          <a:sy n="69" d="100"/>
        </p:scale>
        <p:origin x="46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0A1B-9009-4766-8DBE-11EF0D055A8C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B878-46D8-4BA8-85FC-C2BF8FC86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224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0A1B-9009-4766-8DBE-11EF0D055A8C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B878-46D8-4BA8-85FC-C2BF8FC86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6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0A1B-9009-4766-8DBE-11EF0D055A8C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B878-46D8-4BA8-85FC-C2BF8FC86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37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0A1B-9009-4766-8DBE-11EF0D055A8C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B878-46D8-4BA8-85FC-C2BF8FC86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85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0A1B-9009-4766-8DBE-11EF0D055A8C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B878-46D8-4BA8-85FC-C2BF8FC86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131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0A1B-9009-4766-8DBE-11EF0D055A8C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B878-46D8-4BA8-85FC-C2BF8FC86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143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0A1B-9009-4766-8DBE-11EF0D055A8C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B878-46D8-4BA8-85FC-C2BF8FC86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81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0A1B-9009-4766-8DBE-11EF0D055A8C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B878-46D8-4BA8-85FC-C2BF8FC86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186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0A1B-9009-4766-8DBE-11EF0D055A8C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B878-46D8-4BA8-85FC-C2BF8FC86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13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0A1B-9009-4766-8DBE-11EF0D055A8C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B878-46D8-4BA8-85FC-C2BF8FC86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986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0A1B-9009-4766-8DBE-11EF0D055A8C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B878-46D8-4BA8-85FC-C2BF8FC86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57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D0A1B-9009-4766-8DBE-11EF0D055A8C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3B878-46D8-4BA8-85FC-C2BF8FC86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30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Lisa Personalisation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http://rawgit.com/ayelet-seeman/coga.personalisation/demo/conactUs.html </a:t>
            </a:r>
          </a:p>
        </p:txBody>
      </p:sp>
    </p:spTree>
    <p:extLst>
      <p:ext uri="{BB962C8B-B14F-4D97-AF65-F5344CB8AC3E}">
        <p14:creationId xmlns:p14="http://schemas.microsoft.com/office/powerpoint/2010/main" val="2516653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Initial 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scren grab of personalisation screen"/>
          <p:cNvPicPr>
            <a:picLocks noChangeAspect="1"/>
          </p:cNvPicPr>
          <p:nvPr/>
        </p:nvPicPr>
        <p:blipFill rotWithShape="1">
          <a:blip r:embed="rId2"/>
          <a:srcRect t="11411"/>
          <a:stretch/>
        </p:blipFill>
        <p:spPr>
          <a:xfrm>
            <a:off x="0" y="1690689"/>
            <a:ext cx="9144000" cy="506286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5859050" y="2353562"/>
            <a:ext cx="2056226" cy="662690"/>
            <a:chOff x="7928975" y="1553227"/>
            <a:chExt cx="2741635" cy="883586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9306838" y="1825625"/>
              <a:ext cx="1363772" cy="61118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928975" y="1553227"/>
              <a:ext cx="1694910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350" b="1" dirty="0">
                  <a:solidFill>
                    <a:srgbClr val="FF0000"/>
                  </a:solidFill>
                </a:rPr>
                <a:t>Select this area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5729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1" y="-105827"/>
            <a:ext cx="7886700" cy="1325563"/>
          </a:xfrm>
        </p:spPr>
        <p:txBody>
          <a:bodyPr/>
          <a:lstStyle/>
          <a:p>
            <a:r>
              <a:rPr lang="en-GB" dirty="0" smtClean="0"/>
              <a:t>Choose options to personalise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010425"/>
            <a:ext cx="7886700" cy="653422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Select more or less options to see more or less content</a:t>
            </a:r>
            <a:endParaRPr lang="en-GB" dirty="0"/>
          </a:p>
        </p:txBody>
      </p:sp>
      <p:pic>
        <p:nvPicPr>
          <p:cNvPr id="4" name="Picture 3" descr="scren grab of personalisation screen with more or less options as a choice"/>
          <p:cNvPicPr>
            <a:picLocks noChangeAspect="1"/>
          </p:cNvPicPr>
          <p:nvPr/>
        </p:nvPicPr>
        <p:blipFill rotWithShape="1">
          <a:blip r:embed="rId2"/>
          <a:srcRect t="11508"/>
          <a:stretch/>
        </p:blipFill>
        <p:spPr>
          <a:xfrm>
            <a:off x="0" y="818146"/>
            <a:ext cx="9144000" cy="5057343"/>
          </a:xfrm>
          <a:prstGeom prst="rect">
            <a:avLst/>
          </a:prstGeom>
        </p:spPr>
      </p:pic>
      <p:grpSp>
        <p:nvGrpSpPr>
          <p:cNvPr id="5" name="Group 4" descr="scren grab of 2nd view of personalisation screen with reduced number of items"/>
          <p:cNvGrpSpPr/>
          <p:nvPr/>
        </p:nvGrpSpPr>
        <p:grpSpPr>
          <a:xfrm>
            <a:off x="5871576" y="1825625"/>
            <a:ext cx="2056226" cy="662690"/>
            <a:chOff x="7928975" y="1553227"/>
            <a:chExt cx="2741635" cy="883586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9306838" y="1825625"/>
              <a:ext cx="1363772" cy="61118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7928975" y="1553227"/>
              <a:ext cx="1694910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350" b="1" dirty="0">
                  <a:solidFill>
                    <a:srgbClr val="FF0000"/>
                  </a:solidFill>
                </a:rPr>
                <a:t>Select this area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6842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cren grab of personalisation screen with all content on view but with larger text black on whit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 amount of content available in enhanced mode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1182"/>
          <a:stretch/>
        </p:blipFill>
        <p:spPr>
          <a:xfrm>
            <a:off x="628650" y="1608600"/>
            <a:ext cx="8229600" cy="4568363"/>
          </a:xfrm>
          <a:prstGeom prst="rect">
            <a:avLst/>
          </a:prstGeom>
        </p:spPr>
      </p:pic>
      <p:grpSp>
        <p:nvGrpSpPr>
          <p:cNvPr id="5" name="Group 4" descr="scren grab of 2nd view of personalisation screen with reduced number of items"/>
          <p:cNvGrpSpPr/>
          <p:nvPr/>
        </p:nvGrpSpPr>
        <p:grpSpPr>
          <a:xfrm>
            <a:off x="5602461" y="2449079"/>
            <a:ext cx="2056226" cy="662690"/>
            <a:chOff x="7928975" y="1553227"/>
            <a:chExt cx="2741635" cy="883586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9306838" y="1825625"/>
              <a:ext cx="1363772" cy="61118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7928975" y="1553227"/>
              <a:ext cx="1694910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350" b="1" dirty="0">
                  <a:solidFill>
                    <a:srgbClr val="FF0000"/>
                  </a:solidFill>
                </a:rPr>
                <a:t>Select this area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9174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Minimum amount of clutter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scren grab of personalisation screen with minimum amount of data showing"/>
          <p:cNvPicPr>
            <a:picLocks noChangeAspect="1"/>
          </p:cNvPicPr>
          <p:nvPr/>
        </p:nvPicPr>
        <p:blipFill rotWithShape="1">
          <a:blip r:embed="rId2"/>
          <a:srcRect t="11032" r="654" b="654"/>
          <a:stretch/>
        </p:blipFill>
        <p:spPr>
          <a:xfrm>
            <a:off x="628650" y="1825625"/>
            <a:ext cx="7998069" cy="444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087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43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Lisa Personalisation </vt:lpstr>
      <vt:lpstr>Initial view</vt:lpstr>
      <vt:lpstr>Choose options to personalise </vt:lpstr>
      <vt:lpstr>Top amount of content available in enhanced mode</vt:lpstr>
      <vt:lpstr>Minimum amount of clutter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Lisa Personalisation</dc:title>
  <dc:creator>EA</dc:creator>
  <cp:lastModifiedBy>EA</cp:lastModifiedBy>
  <cp:revision>3</cp:revision>
  <dcterms:created xsi:type="dcterms:W3CDTF">2017-02-08T19:30:41Z</dcterms:created>
  <dcterms:modified xsi:type="dcterms:W3CDTF">2017-02-08T19:47:39Z</dcterms:modified>
</cp:coreProperties>
</file>