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4"/>
  </p:notesMasterIdLst>
  <p:sldIdLst>
    <p:sldId id="264" r:id="rId2"/>
    <p:sldId id="265" r:id="rId3"/>
  </p:sldIdLst>
  <p:sldSz cx="12179300" cy="9134475" type="ledger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9933"/>
    <a:srgbClr val="CCFFFF"/>
    <a:srgbClr val="FF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12" autoAdjust="0"/>
  </p:normalViewPr>
  <p:slideViewPr>
    <p:cSldViewPr>
      <p:cViewPr>
        <p:scale>
          <a:sx n="200" d="100"/>
          <a:sy n="200" d="100"/>
        </p:scale>
        <p:origin x="-168" y="-468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6E3AD-2208-4B0F-9CDA-BB67A9809313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21513"/>
            <a:ext cx="7435850" cy="665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EF8FC-CE06-4289-9428-022B5C883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http://www.multichain.com/blog/2015/11/avoiding-pointless-blockchain-project/</a:t>
            </a:r>
          </a:p>
          <a:p>
            <a:r>
              <a:rPr lang="en-US" dirty="0"/>
              <a:t>https://docs.google.com/document/d/1BNKQ-hNFIpROyzQRig7a7kTBcmclAQlbv3MCCZfhHiE/edit#heading=h.aer8sifi7nt6</a:t>
            </a:r>
          </a:p>
          <a:p>
            <a:r>
              <a:rPr lang="en-US" dirty="0"/>
              <a:t>https://www.bls.gov/iag/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EF8FC-CE06-4289-9428-022B5C8839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http://www.multichain.com/blog/2015/11/avoiding-pointless-blockchain-project/</a:t>
            </a:r>
          </a:p>
          <a:p>
            <a:r>
              <a:rPr lang="en-US" dirty="0"/>
              <a:t>https://docs.google.com/document/d/1BNKQ-hNFIpROyzQRig7a7kTBcmclAQlbv3MCCZfhHiE/edit#heading=h.aer8sifi7nt6</a:t>
            </a:r>
          </a:p>
          <a:p>
            <a:r>
              <a:rPr lang="en-US" dirty="0"/>
              <a:t>https://www.bls.gov/iag/</a:t>
            </a:r>
          </a:p>
          <a:p>
            <a:endParaRPr lang="en-US" dirty="0"/>
          </a:p>
          <a:p>
            <a:r>
              <a:rPr lang="en-US" dirty="0"/>
              <a:t>Privacy tagging for web servers: tag servers which explicitly should not be tracked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EF8FC-CE06-4289-9428-022B5C8839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494925"/>
            <a:ext cx="9134475" cy="318015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1" y="486326"/>
            <a:ext cx="2626162" cy="7741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7" y="486326"/>
            <a:ext cx="7726243" cy="77410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6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9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7"/>
            <a:ext cx="10504646" cy="3799687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0"/>
            <a:ext cx="10504646" cy="1998166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7"/>
            <a:ext cx="10504646" cy="17655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4" y="2239216"/>
            <a:ext cx="5152414" cy="1097405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4" y="3336620"/>
            <a:ext cx="5152414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2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4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4" y="608965"/>
            <a:ext cx="3928141" cy="2131378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89" y="1315196"/>
            <a:ext cx="6165771" cy="6491398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4" y="2740343"/>
            <a:ext cx="3928141" cy="5076823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1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4" y="608965"/>
            <a:ext cx="3928141" cy="2131378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7789" y="1315196"/>
            <a:ext cx="6165771" cy="6491398"/>
          </a:xfrm>
        </p:spPr>
        <p:txBody>
          <a:bodyPr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4" y="2740343"/>
            <a:ext cx="3928141" cy="5076823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8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7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6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93E5-7571-4930-81DC-65B71062FD5E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6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6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0384-D3FA-4FFA-9B4D-2075A5EF4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1885"/>
            <a:ext cx="121793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</a:rPr>
              <a:t>Blockchain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: Use case exploration model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94049"/>
            <a:ext cx="1119505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 you are maintaining some kind of ledger (ex. Financial) in a data store (ex. relational database) that tracks assets ,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are you happy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with your current technology solution?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8699" y="2640151"/>
            <a:ext cx="189537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need to maintain data synchronization, consistency, and integrity across multiple data stores  that may transcend un-trusted organizations or other such jurisdictional boundaries?</a:t>
            </a:r>
          </a:p>
        </p:txBody>
      </p:sp>
      <p:sp>
        <p:nvSpPr>
          <p:cNvPr id="8" name="Rectangle 7"/>
          <p:cNvSpPr/>
          <p:nvPr/>
        </p:nvSpPr>
        <p:spPr>
          <a:xfrm>
            <a:off x="2040109" y="1961177"/>
            <a:ext cx="1895374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need to ensure that multiple parties who don’t trust each other inherently can each see and attest to a synchronized golden copy of the “truth”?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9310" y="1961177"/>
            <a:ext cx="189008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have reasons (such as economic), why you would want to eliminate or reduce the role of  a trusted intermediary that helps you transact (ex. Clearing house)?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65489" y="2640151"/>
            <a:ext cx="189537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need a guarantee that ANY party creating transactions between un-trusted organizations or multiple jurisdictional boundaries is following a the same known set of rules?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90201" y="1961177"/>
            <a:ext cx="187314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need a guarantee that  that transactions have not been tampered with or altered unknowingly?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53225" y="1961177"/>
            <a:ext cx="187314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need transparency across multiple un-trusted orgs or jurisdictions for everyone to see what has transpired?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50101" y="2640151"/>
            <a:ext cx="187314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need something that helps ensure that assets in a finite/fixed pool are not used/spent twice?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27301" y="2967037"/>
            <a:ext cx="189537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you care about highly secured methods of transacting?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18282" y="868852"/>
            <a:ext cx="467368" cy="496579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11136056" y="763315"/>
            <a:ext cx="607627" cy="746141"/>
            <a:chOff x="6634650" y="1366837"/>
            <a:chExt cx="607627" cy="399303"/>
          </a:xfrm>
        </p:grpSpPr>
        <p:sp>
          <p:nvSpPr>
            <p:cNvPr id="24" name="Right Arrow 23"/>
            <p:cNvSpPr/>
            <p:nvPr/>
          </p:nvSpPr>
          <p:spPr>
            <a:xfrm>
              <a:off x="6634650" y="1366837"/>
              <a:ext cx="607627" cy="399303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04063" y="1503917"/>
              <a:ext cx="4688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</a:p>
          </p:txBody>
        </p:sp>
      </p:grpSp>
      <p:sp>
        <p:nvSpPr>
          <p:cNvPr id="34" name="Right Arrow 33"/>
          <p:cNvSpPr/>
          <p:nvPr/>
        </p:nvSpPr>
        <p:spPr>
          <a:xfrm rot="5400000">
            <a:off x="7626430" y="1068893"/>
            <a:ext cx="411860" cy="894620"/>
          </a:xfrm>
          <a:prstGeom prst="rightArrow">
            <a:avLst/>
          </a:prstGeom>
          <a:solidFill>
            <a:schemeClr val="accent4">
              <a:lumMod val="60000"/>
              <a:lumOff val="40000"/>
              <a:alpha val="3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04827" y="1364761"/>
            <a:ext cx="46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accent4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3448296"/>
            <a:ext cx="12179300" cy="762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5883" y="1961177"/>
            <a:ext cx="170708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Level 1: </a:t>
            </a:r>
          </a:p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User needs based on key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Blockchain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characteristics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6885" y="3532261"/>
            <a:ext cx="1707086" cy="854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Level 2: </a:t>
            </a:r>
          </a:p>
          <a:p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Common features - architecture backbone for Sectors and Domains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22888" y="5376862"/>
            <a:ext cx="86713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350" y="5146327"/>
            <a:ext cx="12179300" cy="762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013912" y="6065885"/>
            <a:ext cx="1219200" cy="2154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Mutual Funds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5749" y="6389431"/>
            <a:ext cx="1652055" cy="5309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Level 4: </a:t>
            </a:r>
          </a:p>
          <a:p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Sub Domains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3312" y="7526359"/>
            <a:ext cx="1652055" cy="6924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Level 5: </a:t>
            </a:r>
          </a:p>
          <a:p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Specific Use Case exploration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013912" y="6384681"/>
            <a:ext cx="1219200" cy="2154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Insurance/Annuities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33112" y="5376862"/>
            <a:ext cx="867131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-6350" y="5824416"/>
            <a:ext cx="12179300" cy="762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7354176"/>
            <a:ext cx="12179300" cy="762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8583" y="5217422"/>
            <a:ext cx="1707086" cy="5309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Level 3: </a:t>
            </a:r>
          </a:p>
          <a:p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Vertical Sectors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60" y="8919031"/>
            <a:ext cx="701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>
                    <a:lumMod val="75000"/>
                  </a:schemeClr>
                </a:solidFill>
              </a:rPr>
              <a:t>Parent document: https://docs.google.com/document/d/1BNKQ-hNFIpROyzQRig7a7kTBcmclAQlbv3MCCZfhHiE/edit#heading=h.aer8sifi7nt6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895077" y="3532643"/>
            <a:ext cx="102743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Identity Management (examples: Sovereign identity)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367199" y="6065885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260850" y="5376862"/>
            <a:ext cx="989123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Manufacturing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720486" y="6065885"/>
            <a:ext cx="1219200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Supply Chain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393066" y="5376862"/>
            <a:ext cx="989123" cy="246221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Retail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657498" y="5376862"/>
            <a:ext cx="989123" cy="246221"/>
          </a:xfrm>
          <a:prstGeom prst="rect">
            <a:avLst/>
          </a:prstGeom>
          <a:solidFill>
            <a:srgbClr val="FF9933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Healthcare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525282" y="5376862"/>
            <a:ext cx="989123" cy="246221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Utilities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9774854" y="5376862"/>
            <a:ext cx="98912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716176" y="5376862"/>
            <a:ext cx="989123" cy="246221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Hospitality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895077" y="3794491"/>
            <a:ext cx="102743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Audit Trail/Time stamps (record keeping)</a:t>
            </a:r>
          </a:p>
        </p:txBody>
      </p:sp>
      <p:sp>
        <p:nvSpPr>
          <p:cNvPr id="77" name="Down Arrow 76"/>
          <p:cNvSpPr/>
          <p:nvPr/>
        </p:nvSpPr>
        <p:spPr>
          <a:xfrm>
            <a:off x="2736850" y="7615237"/>
            <a:ext cx="6858000" cy="1062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Level 5 use cases detailed below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95077" y="4060061"/>
            <a:ext cx="102743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Blockchain linking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367199" y="6392379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 Records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96403" y="6680923"/>
            <a:ext cx="121920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Agency services (e.g. Escrow)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57498" y="6045189"/>
            <a:ext cx="989123" cy="553998"/>
          </a:xfrm>
          <a:prstGeom prst="rect">
            <a:avLst/>
          </a:prstGeom>
          <a:solidFill>
            <a:srgbClr val="FF9933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Level 4 healthcare sub domain??</a:t>
            </a:r>
          </a:p>
        </p:txBody>
      </p:sp>
    </p:spTree>
    <p:extLst>
      <p:ext uri="{BB962C8B-B14F-4D97-AF65-F5344CB8AC3E}">
        <p14:creationId xmlns:p14="http://schemas.microsoft.com/office/powerpoint/2010/main" val="160748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72360" y="8590684"/>
            <a:ext cx="128432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990"/>
            <a:ext cx="121793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Level 5: Use Cases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775181" y="1112692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Licensing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60" y="8919031"/>
            <a:ext cx="701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>
                    <a:lumMod val="75000"/>
                  </a:schemeClr>
                </a:solidFill>
              </a:rPr>
              <a:t>Parent document: https://docs.google.com/document/d/1BNKQ-hNFIpROyzQRig7a7kTBcmclAQlbv3MCCZfhHiE/edit#heading=h.aer8sifi7nt6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347917" y="798806"/>
            <a:ext cx="1219200" cy="21544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Loyalty rewards tracking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75181" y="794597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Title (real estate)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75181" y="1430787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Refugee ID tracking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775181" y="1748883"/>
            <a:ext cx="12192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 Assistance tracking (aid)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347917" y="1068964"/>
            <a:ext cx="1219200" cy="21544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Coupon tracking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25425" y="800417"/>
            <a:ext cx="1219200" cy="2154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P2P payments, lending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775181" y="2185785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Voting systems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09243" y="1165265"/>
            <a:ext cx="1219200" cy="2154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Currency remittance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775181" y="2489496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 asset tracking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913310" y="791383"/>
            <a:ext cx="1219200" cy="215444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Energy distribution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693739" y="787481"/>
            <a:ext cx="1219200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Proof of authorship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25425" y="1530113"/>
            <a:ext cx="1219200" cy="2154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Decentralized Trading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339381" y="1346870"/>
            <a:ext cx="1219200" cy="21544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Online gaming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775181" y="2793207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Authenticate digital docs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706439" y="1113756"/>
            <a:ext cx="1219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Luxury goods authentication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775181" y="3096919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Track diplomas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517650" y="8619041"/>
            <a:ext cx="867131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684592" y="8619041"/>
            <a:ext cx="867131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956665" y="8619041"/>
            <a:ext cx="989123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Manufacturing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350730" y="8619041"/>
            <a:ext cx="989123" cy="246221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Retail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138860" y="8619041"/>
            <a:ext cx="989123" cy="246221"/>
          </a:xfrm>
          <a:prstGeom prst="rect">
            <a:avLst/>
          </a:prstGeom>
          <a:solidFill>
            <a:srgbClr val="FF9933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Healthcare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744795" y="8619041"/>
            <a:ext cx="989123" cy="246221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Utilities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0926991" y="8619041"/>
            <a:ext cx="98912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9532925" y="8619041"/>
            <a:ext cx="989123" cy="246221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Hospitality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-6351" y="8605837"/>
            <a:ext cx="1447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Level 3 “Sectors” Key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94050" y="797391"/>
            <a:ext cx="989123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Cargo Tracking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5286" y="1894961"/>
            <a:ext cx="121920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Verifiable Insurance claims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719139" y="1554566"/>
            <a:ext cx="1219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Privacy tagging for web servers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94050" y="1112692"/>
            <a:ext cx="989123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Parts tracking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44987" y="1693258"/>
            <a:ext cx="989123" cy="21544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Fair trade cert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4986" y="1949694"/>
            <a:ext cx="989123" cy="21544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Organic cert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75181" y="3433757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Civic ID tracking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75181" y="3770595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Wills and Estate tracking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775181" y="4107433"/>
            <a:ext cx="1219200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Power of attorney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913310" y="1176686"/>
            <a:ext cx="1219200" cy="400110"/>
          </a:xfrm>
          <a:prstGeom prst="rect">
            <a:avLst/>
          </a:prstGeom>
          <a:solidFill>
            <a:srgbClr val="FF9933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Level 5 healthcare use case??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75181" y="4410145"/>
            <a:ext cx="12192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Validate certification (ex. Education Credentials)</a:t>
            </a:r>
          </a:p>
        </p:txBody>
      </p:sp>
    </p:spTree>
    <p:extLst>
      <p:ext uri="{BB962C8B-B14F-4D97-AF65-F5344CB8AC3E}">
        <p14:creationId xmlns:p14="http://schemas.microsoft.com/office/powerpoint/2010/main" val="160748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472</Words>
  <Application>Microsoft Office PowerPoint</Application>
  <PresentationFormat>Ledger Paper (11x17 in)</PresentationFormat>
  <Paragraphs>91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Pacific 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ckirtlan</dc:creator>
  <cp:lastModifiedBy>Kirtland, Colleen</cp:lastModifiedBy>
  <cp:revision>219</cp:revision>
  <dcterms:created xsi:type="dcterms:W3CDTF">2016-11-21T17:26:08Z</dcterms:created>
  <dcterms:modified xsi:type="dcterms:W3CDTF">2017-04-05T15:58:03Z</dcterms:modified>
</cp:coreProperties>
</file>